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233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0.xml" ContentType="application/vnd.openxmlformats-officedocument.presentationml.slideLayout+xml"/>
  <Override PartName="/ppt/notesSlides/notesSlide3.xml" ContentType="application/vnd.openxmlformats-officedocument.presentationml.notesSlide+xml"/>
  <Override PartName="/ppt/slideMasters/slideMaster1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22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27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2.xml" ContentType="application/vnd.openxmlformats-officedocument.theme+xml"/>
  <Override PartName="/ppt/theme/theme11.xml" ContentType="application/vnd.openxmlformats-officedocument.theme+xml"/>
  <Override PartName="/ppt/theme/theme9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13.xml" ContentType="application/vnd.openxmlformats-officedocument.theme+xml"/>
  <Override PartName="/ppt/theme/theme5.xml" ContentType="application/vnd.openxmlformats-officedocument.theme+xml"/>
  <Override PartName="/ppt/theme/theme10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8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999" r:id="rId1"/>
    <p:sldMasterId id="2147484052" r:id="rId2"/>
    <p:sldMasterId id="2147484077" r:id="rId3"/>
    <p:sldMasterId id="2147484114" r:id="rId4"/>
    <p:sldMasterId id="2147484127" r:id="rId5"/>
    <p:sldMasterId id="2147484199" r:id="rId6"/>
    <p:sldMasterId id="2147484306" r:id="rId7"/>
    <p:sldMasterId id="2147484347" r:id="rId8"/>
    <p:sldMasterId id="2147484351" r:id="rId9"/>
    <p:sldMasterId id="2147484356" r:id="rId10"/>
    <p:sldMasterId id="2147484394" r:id="rId11"/>
  </p:sldMasterIdLst>
  <p:notesMasterIdLst>
    <p:notesMasterId r:id="rId20"/>
  </p:notesMasterIdLst>
  <p:handoutMasterIdLst>
    <p:handoutMasterId r:id="rId21"/>
  </p:handoutMasterIdLst>
  <p:sldIdLst>
    <p:sldId id="1162" r:id="rId12"/>
    <p:sldId id="1082" r:id="rId13"/>
    <p:sldId id="1163" r:id="rId14"/>
    <p:sldId id="1080" r:id="rId15"/>
    <p:sldId id="1083" r:id="rId16"/>
    <p:sldId id="1150" r:id="rId17"/>
    <p:sldId id="1129" r:id="rId18"/>
    <p:sldId id="1128" r:id="rId19"/>
  </p:sldIdLst>
  <p:sldSz cx="12436475" cy="6994525"/>
  <p:notesSz cx="6950075" cy="9236075"/>
  <p:defaultTextStyle>
    <a:defPPr>
      <a:defRPr lang="en-US"/>
    </a:defPPr>
    <a:lvl1pPr marL="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1pPr>
    <a:lvl2pPr marL="46630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2pPr>
    <a:lvl3pPr marL="93260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3pPr>
    <a:lvl4pPr marL="1398900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4pPr>
    <a:lvl5pPr marL="18652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5pPr>
    <a:lvl6pPr marL="23315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6pPr>
    <a:lvl7pPr marL="27978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7pPr>
    <a:lvl8pPr marL="32641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8pPr>
    <a:lvl9pPr marL="3730401" algn="l" defTabSz="932600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3" userDrawn="1">
          <p15:clr>
            <a:srgbClr val="A4A3A4"/>
          </p15:clr>
        </p15:guide>
        <p15:guide id="2" pos="386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3C00"/>
    <a:srgbClr val="00188D"/>
    <a:srgbClr val="B9D532"/>
    <a:srgbClr val="AD0101"/>
    <a:srgbClr val="FFFFFF"/>
    <a:srgbClr val="17244E"/>
    <a:srgbClr val="D83B01"/>
    <a:srgbClr val="00BCF2"/>
    <a:srgbClr val="D53F27"/>
    <a:srgbClr val="7043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7" autoAdjust="0"/>
    <p:restoredTop sz="85411" autoAdjust="0"/>
  </p:normalViewPr>
  <p:slideViewPr>
    <p:cSldViewPr snapToGrid="0">
      <p:cViewPr varScale="1">
        <p:scale>
          <a:sx n="58" d="100"/>
          <a:sy n="58" d="100"/>
        </p:scale>
        <p:origin x="756" y="72"/>
      </p:cViewPr>
      <p:guideLst>
        <p:guide orient="horz" pos="2203"/>
        <p:guide pos="386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notesMaster" Target="notesMasters/notesMaster1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commentAuthors" Target="commentAuthors.xml"/><Relationship Id="rId27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173" y="1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852A29E4-0155-44CB-BD0F-D2590B0BF911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173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668234E7-EB09-4C66-8950-A68D90743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839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7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7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r">
              <a:defRPr sz="1200"/>
            </a:lvl1pPr>
          </a:lstStyle>
          <a:p>
            <a:fld id="{0A7FF126-E3E9-46EC-8691-57020683296E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4850" y="1154113"/>
            <a:ext cx="5540375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7" tIns="46244" rIns="92487" bIns="462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87" tIns="46244" rIns="92487" bIns="4624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6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6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r">
              <a:defRPr sz="1200"/>
            </a:lvl1pPr>
          </a:lstStyle>
          <a:p>
            <a:fld id="{629BD9FC-461C-4CB6-9D97-E6A088CE6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31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1pPr>
    <a:lvl2pPr marL="46630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2pPr>
    <a:lvl3pPr marL="93260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3pPr>
    <a:lvl4pPr marL="1398900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4pPr>
    <a:lvl5pPr marL="18652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5pPr>
    <a:lvl6pPr marL="23315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6pPr>
    <a:lvl7pPr marL="27978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7pPr>
    <a:lvl8pPr marL="32641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8pPr>
    <a:lvl9pPr marL="3730401" algn="l" defTabSz="932600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9BD9FC-461C-4CB6-9D97-E6A088CE6A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32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0335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EFE40D-E08A-464F-96D6-CEB0B2DD69BC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474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9BD9FC-461C-4CB6-9D97-E6A088CE6AD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93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3.png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5.png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6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6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6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6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0.xml"/></Relationships>
</file>

<file path=ppt/slideLayouts/_rels/slideLayout1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0.xml"/></Relationships>
</file>

<file path=ppt/slideLayouts/_rels/slideLayout1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0.xml"/></Relationships>
</file>

<file path=ppt/slideLayouts/_rels/slideLayout1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1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0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10.xml"/></Relationships>
</file>

<file path=ppt/slideLayouts/_rels/slideLayout2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1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1.xml"/></Relationships>
</file>

<file path=ppt/slideLayouts/_rels/slideLayout2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1" y="3286317"/>
            <a:ext cx="12436475" cy="3708209"/>
          </a:xfrm>
          <a:prstGeom prst="rect">
            <a:avLst/>
          </a:prstGeom>
          <a:solidFill>
            <a:srgbClr val="EBEBEB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" y="3286317"/>
            <a:ext cx="12436475" cy="3708209"/>
          </a:xfrm>
          <a:prstGeom prst="rect">
            <a:avLst/>
          </a:prstGeom>
          <a:solidFill>
            <a:srgbClr val="EBEBEB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1211287"/>
            <a:ext cx="7589520" cy="1828800"/>
          </a:xfrm>
        </p:spPr>
        <p:txBody>
          <a:bodyPr anchor="b" anchorCtr="0">
            <a:noAutofit/>
          </a:bodyPr>
          <a:lstStyle>
            <a:lvl1pPr>
              <a:defRPr sz="5400" spc="-150" baseline="0">
                <a:gradFill>
                  <a:gsLst>
                    <a:gs pos="125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0" y="3680140"/>
            <a:ext cx="7589520" cy="683264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0" baseline="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1" y="0"/>
            <a:ext cx="12436475" cy="235506"/>
          </a:xfrm>
          <a:prstGeom prst="rect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1" y="0"/>
            <a:ext cx="12436475" cy="235506"/>
          </a:xfrm>
          <a:prstGeom prst="rect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406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5852160" cy="2468368"/>
          </a:xfrm>
        </p:spPr>
        <p:txBody>
          <a:bodyPr>
            <a:spAutoFit/>
          </a:bodyPr>
          <a:lstStyle>
            <a:lvl1pPr marL="297913" indent="-297913">
              <a:spcBef>
                <a:spcPts val="1224"/>
              </a:spcBef>
              <a:buClr>
                <a:schemeClr val="bg2"/>
              </a:buClr>
              <a:buSzPct val="100000"/>
              <a:buFont typeface="Wingdings" pitchFamily="2" charset="2"/>
              <a:buChar char=""/>
              <a:defRPr lang="en-US" sz="3600" kern="1200" spc="-71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531062" indent="-233149">
              <a:defRPr sz="2000"/>
            </a:lvl2pPr>
            <a:lvl3pPr marL="699447" indent="-168385">
              <a:tabLst/>
              <a:defRPr sz="2000"/>
            </a:lvl3pPr>
            <a:lvl4pPr marL="880786" indent="-181338">
              <a:defRPr sz="1800"/>
            </a:lvl4pPr>
            <a:lvl5pPr marL="1049171" indent="-168385"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218238" y="1211263"/>
            <a:ext cx="5943600" cy="2468368"/>
          </a:xfrm>
        </p:spPr>
        <p:txBody>
          <a:bodyPr/>
          <a:lstStyle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985996"/>
      </p:ext>
    </p:extLst>
  </p:cSld>
  <p:clrMapOvr>
    <a:masterClrMapping/>
  </p:clrMapOvr>
  <p:transition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3299492"/>
            <a:ext cx="11378776" cy="936283"/>
          </a:xfrm>
        </p:spPr>
        <p:txBody>
          <a:bodyPr anchor="b" anchorCtr="0">
            <a:spAutoFit/>
          </a:bodyPr>
          <a:lstStyle>
            <a:lvl1pPr>
              <a:defRPr sz="5400" spc="-115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4868864"/>
            <a:ext cx="11378776" cy="633693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400" spc="-53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41253451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637" y="1"/>
            <a:ext cx="12435840" cy="6998100"/>
          </a:xfrm>
          <a:custGeom>
            <a:avLst/>
            <a:gdLst>
              <a:gd name="T0" fmla="*/ 0 w 3917"/>
              <a:gd name="T1" fmla="*/ 0 h 2204"/>
              <a:gd name="T2" fmla="*/ 0 w 3917"/>
              <a:gd name="T3" fmla="*/ 2204 h 2204"/>
              <a:gd name="T4" fmla="*/ 3917 w 3917"/>
              <a:gd name="T5" fmla="*/ 2204 h 2204"/>
              <a:gd name="T6" fmla="*/ 3917 w 3917"/>
              <a:gd name="T7" fmla="*/ 0 h 2204"/>
              <a:gd name="T8" fmla="*/ 0 w 3917"/>
              <a:gd name="T9" fmla="*/ 0 h 2204"/>
              <a:gd name="T10" fmla="*/ 1698 w 3917"/>
              <a:gd name="T11" fmla="*/ 1674 h 2204"/>
              <a:gd name="T12" fmla="*/ 87 w 3917"/>
              <a:gd name="T13" fmla="*/ 1907 h 2204"/>
              <a:gd name="T14" fmla="*/ 88 w 3917"/>
              <a:gd name="T15" fmla="*/ 297 h 2204"/>
              <a:gd name="T16" fmla="*/ 1698 w 3917"/>
              <a:gd name="T17" fmla="*/ 518 h 2204"/>
              <a:gd name="T18" fmla="*/ 1698 w 3917"/>
              <a:gd name="T19" fmla="*/ 1674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17" h="2204">
                <a:moveTo>
                  <a:pt x="0" y="0"/>
                </a:moveTo>
                <a:cubicBezTo>
                  <a:pt x="0" y="2204"/>
                  <a:pt x="0" y="2204"/>
                  <a:pt x="0" y="2204"/>
                </a:cubicBezTo>
                <a:cubicBezTo>
                  <a:pt x="3917" y="2204"/>
                  <a:pt x="3917" y="2204"/>
                  <a:pt x="3917" y="2204"/>
                </a:cubicBezTo>
                <a:cubicBezTo>
                  <a:pt x="3917" y="0"/>
                  <a:pt x="3917" y="0"/>
                  <a:pt x="3917" y="0"/>
                </a:cubicBezTo>
                <a:lnTo>
                  <a:pt x="0" y="0"/>
                </a:lnTo>
                <a:close/>
                <a:moveTo>
                  <a:pt x="1698" y="1674"/>
                </a:moveTo>
                <a:cubicBezTo>
                  <a:pt x="87" y="1907"/>
                  <a:pt x="87" y="1907"/>
                  <a:pt x="87" y="1907"/>
                </a:cubicBezTo>
                <a:cubicBezTo>
                  <a:pt x="89" y="1376"/>
                  <a:pt x="86" y="828"/>
                  <a:pt x="88" y="297"/>
                </a:cubicBezTo>
                <a:cubicBezTo>
                  <a:pt x="1698" y="518"/>
                  <a:pt x="1698" y="518"/>
                  <a:pt x="1698" y="518"/>
                </a:cubicBezTo>
                <a:cubicBezTo>
                  <a:pt x="1700" y="902"/>
                  <a:pt x="1696" y="1291"/>
                  <a:pt x="1698" y="1674"/>
                </a:cubicBezTo>
                <a:close/>
              </a:path>
            </a:pathLst>
          </a:custGeom>
          <a:solidFill>
            <a:srgbClr val="001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9" tIns="34289" rIns="68579" bIns="34289" numCol="1" anchor="t" anchorCtr="0" compatLnSpc="1">
            <a:prstTxWarp prst="textNoShape">
              <a:avLst/>
            </a:prstTxWarp>
          </a:bodyPr>
          <a:lstStyle/>
          <a:p>
            <a:pPr defTabSz="699410"/>
            <a:endParaRPr lang="en-US" sz="1836">
              <a:solidFill>
                <a:srgbClr val="EFEFE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1041" y="1211264"/>
            <a:ext cx="6400799" cy="936283"/>
          </a:xfrm>
        </p:spPr>
        <p:txBody>
          <a:bodyPr wrap="square" anchor="t" anchorCtr="0">
            <a:spAutoFit/>
          </a:bodyPr>
          <a:lstStyle>
            <a:lvl1pPr>
              <a:defRPr sz="5400" spc="-115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1" y="3954464"/>
            <a:ext cx="6400799" cy="633693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2400" spc="-53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17" name="Freeform 5"/>
          <p:cNvSpPr>
            <a:spLocks noEditPoints="1"/>
          </p:cNvSpPr>
          <p:nvPr userDrawn="1"/>
        </p:nvSpPr>
        <p:spPr bwMode="black">
          <a:xfrm>
            <a:off x="1736983" y="1601475"/>
            <a:ext cx="3062160" cy="4715189"/>
          </a:xfrm>
          <a:custGeom>
            <a:avLst/>
            <a:gdLst>
              <a:gd name="T0" fmla="*/ 89 w 226"/>
              <a:gd name="T1" fmla="*/ 124 h 348"/>
              <a:gd name="T2" fmla="*/ 118 w 226"/>
              <a:gd name="T3" fmla="*/ 113 h 348"/>
              <a:gd name="T4" fmla="*/ 150 w 226"/>
              <a:gd name="T5" fmla="*/ 124 h 348"/>
              <a:gd name="T6" fmla="*/ 150 w 226"/>
              <a:gd name="T7" fmla="*/ 145 h 348"/>
              <a:gd name="T8" fmla="*/ 226 w 226"/>
              <a:gd name="T9" fmla="*/ 348 h 348"/>
              <a:gd name="T10" fmla="*/ 89 w 226"/>
              <a:gd name="T11" fmla="*/ 0 h 348"/>
              <a:gd name="T12" fmla="*/ 118 w 226"/>
              <a:gd name="T13" fmla="*/ 100 h 348"/>
              <a:gd name="T14" fmla="*/ 150 w 226"/>
              <a:gd name="T15" fmla="*/ 68 h 348"/>
              <a:gd name="T16" fmla="*/ 150 w 226"/>
              <a:gd name="T17" fmla="*/ 55 h 348"/>
              <a:gd name="T18" fmla="*/ 118 w 226"/>
              <a:gd name="T19" fmla="*/ 23 h 348"/>
              <a:gd name="T20" fmla="*/ 150 w 226"/>
              <a:gd name="T21" fmla="*/ 55 h 348"/>
              <a:gd name="T22" fmla="*/ 166 w 226"/>
              <a:gd name="T23" fmla="*/ 280 h 348"/>
              <a:gd name="T24" fmla="*/ 197 w 226"/>
              <a:gd name="T25" fmla="*/ 249 h 348"/>
              <a:gd name="T26" fmla="*/ 197 w 226"/>
              <a:gd name="T27" fmla="*/ 235 h 348"/>
              <a:gd name="T28" fmla="*/ 166 w 226"/>
              <a:gd name="T29" fmla="*/ 204 h 348"/>
              <a:gd name="T30" fmla="*/ 197 w 226"/>
              <a:gd name="T31" fmla="*/ 235 h 348"/>
              <a:gd name="T32" fmla="*/ 166 w 226"/>
              <a:gd name="T33" fmla="*/ 190 h 348"/>
              <a:gd name="T34" fmla="*/ 197 w 226"/>
              <a:gd name="T35" fmla="*/ 158 h 348"/>
              <a:gd name="T36" fmla="*/ 197 w 226"/>
              <a:gd name="T37" fmla="*/ 145 h 348"/>
              <a:gd name="T38" fmla="*/ 166 w 226"/>
              <a:gd name="T39" fmla="*/ 113 h 348"/>
              <a:gd name="T40" fmla="*/ 197 w 226"/>
              <a:gd name="T41" fmla="*/ 145 h 348"/>
              <a:gd name="T42" fmla="*/ 166 w 226"/>
              <a:gd name="T43" fmla="*/ 100 h 348"/>
              <a:gd name="T44" fmla="*/ 197 w 226"/>
              <a:gd name="T45" fmla="*/ 68 h 348"/>
              <a:gd name="T46" fmla="*/ 197 w 226"/>
              <a:gd name="T47" fmla="*/ 55 h 348"/>
              <a:gd name="T48" fmla="*/ 166 w 226"/>
              <a:gd name="T49" fmla="*/ 23 h 348"/>
              <a:gd name="T50" fmla="*/ 197 w 226"/>
              <a:gd name="T51" fmla="*/ 55 h 348"/>
              <a:gd name="T52" fmla="*/ 0 w 226"/>
              <a:gd name="T53" fmla="*/ 348 h 348"/>
              <a:gd name="T54" fmla="*/ 137 w 226"/>
              <a:gd name="T55" fmla="*/ 137 h 348"/>
              <a:gd name="T56" fmla="*/ 60 w 226"/>
              <a:gd name="T57" fmla="*/ 326 h 348"/>
              <a:gd name="T58" fmla="*/ 29 w 226"/>
              <a:gd name="T59" fmla="*/ 294 h 348"/>
              <a:gd name="T60" fmla="*/ 60 w 226"/>
              <a:gd name="T61" fmla="*/ 326 h 348"/>
              <a:gd name="T62" fmla="*/ 29 w 226"/>
              <a:gd name="T63" fmla="*/ 280 h 348"/>
              <a:gd name="T64" fmla="*/ 60 w 226"/>
              <a:gd name="T65" fmla="*/ 249 h 348"/>
              <a:gd name="T66" fmla="*/ 60 w 226"/>
              <a:gd name="T67" fmla="*/ 235 h 348"/>
              <a:gd name="T68" fmla="*/ 29 w 226"/>
              <a:gd name="T69" fmla="*/ 204 h 348"/>
              <a:gd name="T70" fmla="*/ 60 w 226"/>
              <a:gd name="T71" fmla="*/ 235 h 348"/>
              <a:gd name="T72" fmla="*/ 29 w 226"/>
              <a:gd name="T73" fmla="*/ 190 h 348"/>
              <a:gd name="T74" fmla="*/ 60 w 226"/>
              <a:gd name="T75" fmla="*/ 158 h 348"/>
              <a:gd name="T76" fmla="*/ 108 w 226"/>
              <a:gd name="T77" fmla="*/ 326 h 348"/>
              <a:gd name="T78" fmla="*/ 76 w 226"/>
              <a:gd name="T79" fmla="*/ 294 h 348"/>
              <a:gd name="T80" fmla="*/ 108 w 226"/>
              <a:gd name="T81" fmla="*/ 326 h 348"/>
              <a:gd name="T82" fmla="*/ 76 w 226"/>
              <a:gd name="T83" fmla="*/ 280 h 348"/>
              <a:gd name="T84" fmla="*/ 108 w 226"/>
              <a:gd name="T85" fmla="*/ 249 h 348"/>
              <a:gd name="T86" fmla="*/ 108 w 226"/>
              <a:gd name="T87" fmla="*/ 235 h 348"/>
              <a:gd name="T88" fmla="*/ 76 w 226"/>
              <a:gd name="T89" fmla="*/ 204 h 348"/>
              <a:gd name="T90" fmla="*/ 108 w 226"/>
              <a:gd name="T91" fmla="*/ 235 h 348"/>
              <a:gd name="T92" fmla="*/ 76 w 226"/>
              <a:gd name="T93" fmla="*/ 190 h 348"/>
              <a:gd name="T94" fmla="*/ 108 w 226"/>
              <a:gd name="T95" fmla="*/ 15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6" h="348">
                <a:moveTo>
                  <a:pt x="89" y="0"/>
                </a:moveTo>
                <a:lnTo>
                  <a:pt x="89" y="124"/>
                </a:lnTo>
                <a:lnTo>
                  <a:pt x="118" y="124"/>
                </a:lnTo>
                <a:lnTo>
                  <a:pt x="118" y="113"/>
                </a:lnTo>
                <a:lnTo>
                  <a:pt x="150" y="113"/>
                </a:lnTo>
                <a:lnTo>
                  <a:pt x="150" y="124"/>
                </a:lnTo>
                <a:lnTo>
                  <a:pt x="150" y="137"/>
                </a:lnTo>
                <a:lnTo>
                  <a:pt x="150" y="145"/>
                </a:lnTo>
                <a:lnTo>
                  <a:pt x="150" y="348"/>
                </a:lnTo>
                <a:lnTo>
                  <a:pt x="226" y="348"/>
                </a:lnTo>
                <a:lnTo>
                  <a:pt x="226" y="0"/>
                </a:lnTo>
                <a:lnTo>
                  <a:pt x="89" y="0"/>
                </a:lnTo>
                <a:close/>
                <a:moveTo>
                  <a:pt x="150" y="100"/>
                </a:moveTo>
                <a:lnTo>
                  <a:pt x="118" y="100"/>
                </a:lnTo>
                <a:lnTo>
                  <a:pt x="118" y="68"/>
                </a:lnTo>
                <a:lnTo>
                  <a:pt x="150" y="68"/>
                </a:lnTo>
                <a:lnTo>
                  <a:pt x="150" y="100"/>
                </a:lnTo>
                <a:close/>
                <a:moveTo>
                  <a:pt x="150" y="55"/>
                </a:moveTo>
                <a:lnTo>
                  <a:pt x="118" y="55"/>
                </a:lnTo>
                <a:lnTo>
                  <a:pt x="118" y="23"/>
                </a:lnTo>
                <a:lnTo>
                  <a:pt x="150" y="23"/>
                </a:lnTo>
                <a:lnTo>
                  <a:pt x="150" y="55"/>
                </a:lnTo>
                <a:close/>
                <a:moveTo>
                  <a:pt x="197" y="280"/>
                </a:moveTo>
                <a:lnTo>
                  <a:pt x="166" y="280"/>
                </a:lnTo>
                <a:lnTo>
                  <a:pt x="166" y="249"/>
                </a:lnTo>
                <a:lnTo>
                  <a:pt x="197" y="249"/>
                </a:lnTo>
                <a:lnTo>
                  <a:pt x="197" y="280"/>
                </a:lnTo>
                <a:close/>
                <a:moveTo>
                  <a:pt x="197" y="235"/>
                </a:moveTo>
                <a:lnTo>
                  <a:pt x="166" y="235"/>
                </a:lnTo>
                <a:lnTo>
                  <a:pt x="166" y="204"/>
                </a:lnTo>
                <a:lnTo>
                  <a:pt x="197" y="204"/>
                </a:lnTo>
                <a:lnTo>
                  <a:pt x="197" y="235"/>
                </a:lnTo>
                <a:close/>
                <a:moveTo>
                  <a:pt x="197" y="190"/>
                </a:moveTo>
                <a:lnTo>
                  <a:pt x="166" y="190"/>
                </a:lnTo>
                <a:lnTo>
                  <a:pt x="166" y="158"/>
                </a:lnTo>
                <a:lnTo>
                  <a:pt x="197" y="158"/>
                </a:lnTo>
                <a:lnTo>
                  <a:pt x="197" y="190"/>
                </a:lnTo>
                <a:close/>
                <a:moveTo>
                  <a:pt x="197" y="145"/>
                </a:moveTo>
                <a:lnTo>
                  <a:pt x="166" y="145"/>
                </a:lnTo>
                <a:lnTo>
                  <a:pt x="166" y="113"/>
                </a:lnTo>
                <a:lnTo>
                  <a:pt x="197" y="113"/>
                </a:lnTo>
                <a:lnTo>
                  <a:pt x="197" y="145"/>
                </a:lnTo>
                <a:close/>
                <a:moveTo>
                  <a:pt x="197" y="100"/>
                </a:moveTo>
                <a:lnTo>
                  <a:pt x="166" y="100"/>
                </a:lnTo>
                <a:lnTo>
                  <a:pt x="166" y="68"/>
                </a:lnTo>
                <a:lnTo>
                  <a:pt x="197" y="68"/>
                </a:lnTo>
                <a:lnTo>
                  <a:pt x="197" y="100"/>
                </a:lnTo>
                <a:close/>
                <a:moveTo>
                  <a:pt x="197" y="55"/>
                </a:moveTo>
                <a:lnTo>
                  <a:pt x="166" y="55"/>
                </a:lnTo>
                <a:lnTo>
                  <a:pt x="166" y="23"/>
                </a:lnTo>
                <a:lnTo>
                  <a:pt x="197" y="23"/>
                </a:lnTo>
                <a:lnTo>
                  <a:pt x="197" y="55"/>
                </a:lnTo>
                <a:close/>
                <a:moveTo>
                  <a:pt x="0" y="137"/>
                </a:moveTo>
                <a:lnTo>
                  <a:pt x="0" y="348"/>
                </a:lnTo>
                <a:lnTo>
                  <a:pt x="137" y="348"/>
                </a:lnTo>
                <a:lnTo>
                  <a:pt x="137" y="137"/>
                </a:lnTo>
                <a:lnTo>
                  <a:pt x="0" y="137"/>
                </a:lnTo>
                <a:close/>
                <a:moveTo>
                  <a:pt x="60" y="326"/>
                </a:moveTo>
                <a:lnTo>
                  <a:pt x="29" y="326"/>
                </a:lnTo>
                <a:lnTo>
                  <a:pt x="29" y="294"/>
                </a:lnTo>
                <a:lnTo>
                  <a:pt x="60" y="294"/>
                </a:lnTo>
                <a:lnTo>
                  <a:pt x="60" y="326"/>
                </a:lnTo>
                <a:close/>
                <a:moveTo>
                  <a:pt x="60" y="280"/>
                </a:moveTo>
                <a:lnTo>
                  <a:pt x="29" y="280"/>
                </a:lnTo>
                <a:lnTo>
                  <a:pt x="29" y="249"/>
                </a:lnTo>
                <a:lnTo>
                  <a:pt x="60" y="249"/>
                </a:lnTo>
                <a:lnTo>
                  <a:pt x="60" y="280"/>
                </a:lnTo>
                <a:close/>
                <a:moveTo>
                  <a:pt x="60" y="235"/>
                </a:moveTo>
                <a:lnTo>
                  <a:pt x="29" y="235"/>
                </a:lnTo>
                <a:lnTo>
                  <a:pt x="29" y="204"/>
                </a:lnTo>
                <a:lnTo>
                  <a:pt x="60" y="204"/>
                </a:lnTo>
                <a:lnTo>
                  <a:pt x="60" y="235"/>
                </a:lnTo>
                <a:close/>
                <a:moveTo>
                  <a:pt x="60" y="190"/>
                </a:moveTo>
                <a:lnTo>
                  <a:pt x="29" y="190"/>
                </a:lnTo>
                <a:lnTo>
                  <a:pt x="29" y="158"/>
                </a:lnTo>
                <a:lnTo>
                  <a:pt x="60" y="158"/>
                </a:lnTo>
                <a:lnTo>
                  <a:pt x="60" y="190"/>
                </a:lnTo>
                <a:close/>
                <a:moveTo>
                  <a:pt x="108" y="326"/>
                </a:moveTo>
                <a:lnTo>
                  <a:pt x="76" y="326"/>
                </a:lnTo>
                <a:lnTo>
                  <a:pt x="76" y="294"/>
                </a:lnTo>
                <a:lnTo>
                  <a:pt x="108" y="294"/>
                </a:lnTo>
                <a:lnTo>
                  <a:pt x="108" y="326"/>
                </a:lnTo>
                <a:close/>
                <a:moveTo>
                  <a:pt x="108" y="280"/>
                </a:moveTo>
                <a:lnTo>
                  <a:pt x="76" y="280"/>
                </a:lnTo>
                <a:lnTo>
                  <a:pt x="76" y="249"/>
                </a:lnTo>
                <a:lnTo>
                  <a:pt x="108" y="249"/>
                </a:lnTo>
                <a:lnTo>
                  <a:pt x="108" y="280"/>
                </a:lnTo>
                <a:close/>
                <a:moveTo>
                  <a:pt x="108" y="235"/>
                </a:moveTo>
                <a:lnTo>
                  <a:pt x="76" y="235"/>
                </a:lnTo>
                <a:lnTo>
                  <a:pt x="76" y="204"/>
                </a:lnTo>
                <a:lnTo>
                  <a:pt x="108" y="204"/>
                </a:lnTo>
                <a:lnTo>
                  <a:pt x="108" y="235"/>
                </a:lnTo>
                <a:close/>
                <a:moveTo>
                  <a:pt x="108" y="190"/>
                </a:moveTo>
                <a:lnTo>
                  <a:pt x="76" y="190"/>
                </a:lnTo>
                <a:lnTo>
                  <a:pt x="76" y="158"/>
                </a:lnTo>
                <a:lnTo>
                  <a:pt x="108" y="158"/>
                </a:lnTo>
                <a:lnTo>
                  <a:pt x="108" y="190"/>
                </a:lnTo>
                <a:close/>
              </a:path>
            </a:pathLst>
          </a:custGeom>
          <a:solidFill>
            <a:schemeClr val="tx1"/>
          </a:solidFill>
          <a:ln w="10795" cap="flat" cmpd="sng" algn="ctr">
            <a:noFill/>
            <a:prstDash val="solid"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137158" tIns="109727" rIns="137158" bIns="10972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85605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 spc="-38"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5868655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173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3300028"/>
            <a:ext cx="11378776" cy="936283"/>
          </a:xfrm>
        </p:spPr>
        <p:txBody>
          <a:bodyPr anchor="b" anchorCtr="0">
            <a:spAutoFit/>
          </a:bodyPr>
          <a:lstStyle>
            <a:lvl1pPr>
              <a:defRPr sz="5400" spc="-115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4868864"/>
            <a:ext cx="11378776" cy="633693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400" spc="-53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132619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6"/>
            <a:ext cx="11375535" cy="749249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40" y="1211264"/>
            <a:ext cx="11375535" cy="1732814"/>
          </a:xfrm>
          <a:prstGeom prst="rect">
            <a:avLst/>
          </a:prstGeom>
        </p:spPr>
        <p:txBody>
          <a:bodyPr>
            <a:spAutoFit/>
          </a:bodyPr>
          <a:lstStyle>
            <a:lvl1pPr marL="217416" indent="-217416">
              <a:buFont typeface="Wingdings" pitchFamily="2" charset="2"/>
              <a:buChar char=""/>
              <a:defRPr sz="3001"/>
            </a:lvl1pPr>
            <a:lvl2pPr marL="395964" indent="-178549">
              <a:buFont typeface="Wingdings" pitchFamily="2" charset="2"/>
              <a:buChar char=""/>
              <a:defRPr sz="1800" spc="-39" baseline="0">
                <a:latin typeface="+mn-lt"/>
              </a:defRPr>
            </a:lvl2pPr>
            <a:lvl3pPr marL="567225" indent="-171261">
              <a:buFont typeface="Wingdings" pitchFamily="2" charset="2"/>
              <a:buChar char=""/>
              <a:tabLst/>
              <a:defRPr sz="1500" spc="-39" baseline="0">
                <a:latin typeface="+mn-lt"/>
              </a:defRPr>
            </a:lvl3pPr>
            <a:lvl4pPr marL="699617" indent="-132393">
              <a:buFont typeface="Wingdings" pitchFamily="2" charset="2"/>
              <a:buChar char=""/>
              <a:defRPr sz="1350" spc="-39" baseline="0">
                <a:latin typeface="+mn-lt"/>
              </a:defRPr>
            </a:lvl4pPr>
            <a:lvl5pPr marL="832010" indent="-132393">
              <a:buFont typeface="Wingdings" pitchFamily="2" charset="2"/>
              <a:buChar char=""/>
              <a:tabLst/>
              <a:defRPr sz="1350" spc="-39" baseline="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1140375"/>
      </p:ext>
    </p:extLst>
  </p:cSld>
  <p:clrMapOvr>
    <a:masterClrMapping/>
  </p:clrMapOvr>
  <p:transition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40" y="1211264"/>
            <a:ext cx="11375535" cy="168206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6"/>
              </a:spcBef>
              <a:buNone/>
              <a:defRPr sz="300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2pPr>
            <a:lvl3pPr marL="177334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3pPr>
            <a:lvl4pPr marL="349808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4pPr>
            <a:lvl5pPr marL="530786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36888442"/>
      </p:ext>
    </p:extLst>
  </p:cSld>
  <p:clrMapOvr>
    <a:masterClrMapping/>
  </p:clrMapOvr>
  <p:transition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40" y="1211264"/>
            <a:ext cx="11375535" cy="168206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6"/>
              </a:spcBef>
              <a:buNone/>
              <a:defRPr sz="3001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2pPr>
            <a:lvl3pPr marL="177334" indent="0">
              <a:buNone/>
              <a:defRPr sz="150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3pPr>
            <a:lvl4pPr marL="349808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4pPr>
            <a:lvl5pPr marL="530786" indent="0">
              <a:buNone/>
              <a:defRPr sz="1350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9648330"/>
      </p:ext>
    </p:extLst>
  </p:cSld>
  <p:clrMapOvr>
    <a:masterClrMapping/>
  </p:clrMapOvr>
  <p:transition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4"/>
            <a:ext cx="5477312" cy="1732814"/>
          </a:xfrm>
        </p:spPr>
        <p:txBody>
          <a:bodyPr wrap="square">
            <a:spAutoFit/>
          </a:bodyPr>
          <a:lstStyle>
            <a:lvl1pPr marL="223489" indent="-223489">
              <a:spcBef>
                <a:spcPts val="918"/>
              </a:spcBef>
              <a:buClr>
                <a:schemeClr val="tx1"/>
              </a:buClr>
              <a:buFont typeface="Wingdings" pitchFamily="2" charset="2"/>
              <a:buChar char=""/>
              <a:defRPr/>
            </a:lvl1pPr>
            <a:lvl2pPr marL="398392" indent="-174905">
              <a:defRPr sz="1800" spc="-39" baseline="0"/>
            </a:lvl2pPr>
            <a:lvl3pPr marL="524713" indent="-126320">
              <a:tabLst/>
              <a:defRPr sz="1500" spc="-39" baseline="0"/>
            </a:lvl3pPr>
            <a:lvl4pPr marL="660749" indent="-136036">
              <a:defRPr sz="1350" spc="-39" baseline="0"/>
            </a:lvl4pPr>
            <a:lvl5pPr marL="787069" indent="-126320">
              <a:tabLst/>
              <a:defRPr sz="1350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751953" y="1211264"/>
            <a:ext cx="5495487" cy="1761130"/>
          </a:xfrm>
        </p:spPr>
        <p:txBody>
          <a:bodyPr wrap="square">
            <a:spAutoFit/>
          </a:bodyPr>
          <a:lstStyle>
            <a:lvl1pPr marL="259927" indent="-259927">
              <a:spcBef>
                <a:spcPts val="918"/>
              </a:spcBef>
              <a:buFont typeface="Wingdings" pitchFamily="2" charset="2"/>
              <a:buChar char=""/>
              <a:defRPr lang="en-US" sz="3001" kern="1200" spc="-53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846" indent="-262356">
              <a:defRPr lang="en-US" sz="18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749" indent="-262356">
              <a:defRPr lang="en-US" sz="15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7069" indent="-262356">
              <a:defRPr lang="en-US" sz="135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3105" indent="-262356">
              <a:defRPr lang="en-US" sz="1350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489" marR="0" lvl="0" indent="-223489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398392" marR="0" lvl="1" indent="-174905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524713" marR="0" lvl="2" indent="-12632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660749" marR="0" lvl="3" indent="-136036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787069" marR="0" lvl="4" indent="-12632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9914037"/>
      </p:ext>
    </p:extLst>
  </p:cSld>
  <p:clrMapOvr>
    <a:masterClrMapping/>
  </p:clrMapOvr>
  <p:transition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8" y="1211264"/>
            <a:ext cx="5486400" cy="168206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300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/>
            </a:lvl2pPr>
            <a:lvl3pPr marL="178549" indent="0">
              <a:buNone/>
              <a:defRPr sz="1500" spc="-39" baseline="0"/>
            </a:lvl3pPr>
            <a:lvl4pPr marL="349808" indent="0">
              <a:buNone/>
              <a:defRPr sz="1350" spc="-39" baseline="0"/>
            </a:lvl4pPr>
            <a:lvl5pPr marL="530786" indent="0">
              <a:buNone/>
              <a:defRPr sz="1350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0" y="1211264"/>
            <a:ext cx="5504575" cy="170933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3001" kern="1200" spc="-53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4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38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27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56056"/>
      </p:ext>
    </p:extLst>
  </p:cSld>
  <p:clrMapOvr>
    <a:masterClrMapping/>
  </p:clrMapOvr>
  <p:transition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92085"/>
            <a:ext cx="11375535" cy="74924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8" y="1211265"/>
            <a:ext cx="5486400" cy="168206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3001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0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2pPr>
            <a:lvl3pPr marL="178549" indent="0">
              <a:buNone/>
              <a:defRPr sz="150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3pPr>
            <a:lvl4pPr marL="349808" indent="0">
              <a:buNone/>
              <a:defRPr sz="135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4pPr>
            <a:lvl5pPr marL="530786" indent="0">
              <a:buNone/>
              <a:defRPr sz="1350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0" y="1211265"/>
            <a:ext cx="5504575" cy="1709336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3001" kern="1200" spc="-53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49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00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38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27" marR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50" kern="1200" spc="-39" baseline="0" dirty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588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2743660"/>
      </p:ext>
    </p:extLst>
  </p:cSld>
  <p:clrMapOvr>
    <a:masterClrMapping/>
  </p:clrMapOvr>
  <p:transition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69958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50" b="0" kern="1200" cap="none" spc="-76" baseline="0" dirty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452050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6"/>
            <a:ext cx="2560320" cy="240065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400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17872" y="1211287"/>
            <a:ext cx="9143966" cy="45719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spcBef>
                <a:spcPts val="1224"/>
              </a:spcBef>
              <a:buNone/>
              <a:defRPr lang="en-US" sz="200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45694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35556"/>
      </p:ext>
    </p:extLst>
  </p:cSld>
  <p:clrMapOvr>
    <a:masterClrMapping/>
  </p:clrMapOvr>
  <p:transition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>
          <a:xfrm>
            <a:off x="274640" y="314327"/>
            <a:ext cx="11375535" cy="946413"/>
          </a:xfrm>
          <a:prstGeom prst="rect">
            <a:avLst/>
          </a:prstGeom>
        </p:spPr>
        <p:txBody>
          <a:bodyPr lIns="109727" tIns="68579" rIns="109727" bIns="68579"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sz="405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</a:rPr>
              <a:t>Cloud, an ‘evolution’ for IT</a:t>
            </a:r>
          </a:p>
        </p:txBody>
      </p:sp>
    </p:spTree>
    <p:extLst>
      <p:ext uri="{BB962C8B-B14F-4D97-AF65-F5344CB8AC3E}">
        <p14:creationId xmlns:p14="http://schemas.microsoft.com/office/powerpoint/2010/main" val="2301840133"/>
      </p:ext>
    </p:extLst>
  </p:cSld>
  <p:clrMapOvr>
    <a:masterClrMapping/>
  </p:clrMapOvr>
  <p:transition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11265"/>
            <a:ext cx="11378776" cy="1964579"/>
          </a:xfrm>
        </p:spPr>
        <p:txBody>
          <a:bodyPr>
            <a:spAutoFit/>
          </a:bodyPr>
          <a:lstStyle>
            <a:lvl1pPr marL="0" indent="0">
              <a:buNone/>
              <a:defRPr sz="2475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1pPr>
            <a:lvl2pPr marL="259927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2pPr>
            <a:lvl3pPr marL="438475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3pPr>
            <a:lvl4pPr marL="610951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4pPr>
            <a:lvl5pPr marL="788284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601111"/>
      </p:ext>
    </p:extLst>
  </p:cSld>
  <p:clrMapOvr>
    <a:masterClrMapping/>
  </p:clrMapOvr>
  <p:transition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274638" y="296866"/>
            <a:ext cx="11378776" cy="749249"/>
          </a:xfrm>
        </p:spPr>
        <p:txBody>
          <a:bodyPr>
            <a:spAutoFit/>
          </a:bodyPr>
          <a:lstStyle>
            <a:lvl1pPr>
              <a:defRPr sz="4050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40" y="1211265"/>
            <a:ext cx="11375535" cy="1995577"/>
          </a:xfrm>
          <a:prstGeom prst="rect">
            <a:avLst/>
          </a:prstGeom>
        </p:spPr>
        <p:txBody>
          <a:bodyPr>
            <a:spAutoFit/>
          </a:bodyPr>
          <a:lstStyle>
            <a:lvl1pPr marL="262356" indent="-262356">
              <a:buClr>
                <a:srgbClr val="FFFFFF"/>
              </a:buClr>
              <a:buSzPct val="90000"/>
              <a:buFont typeface="Arial" pitchFamily="34" charset="0"/>
              <a:buChar char="•"/>
              <a:defRPr sz="27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987" indent="-218631">
              <a:buClr>
                <a:srgbClr val="FFFFFF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617" indent="-218631">
              <a:buClr>
                <a:srgbClr val="FFFFFF"/>
              </a:buClr>
              <a:buSzPct val="90000"/>
              <a:buFont typeface="Arial" pitchFamily="34" charset="0"/>
              <a:buChar char="•"/>
              <a:defRPr sz="21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520" indent="-174905">
              <a:buClr>
                <a:srgbClr val="FFFFFF"/>
              </a:buClr>
              <a:buSzPct val="90000"/>
              <a:buFont typeface="Arial" pitchFamily="34" charset="0"/>
              <a:buChar char="•"/>
              <a:defRPr sz="18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9425" indent="-174905">
              <a:buClr>
                <a:srgbClr val="FFFFFF"/>
              </a:buClr>
              <a:buSzPct val="90000"/>
              <a:buFont typeface="Arial" pitchFamily="34" charset="0"/>
              <a:buChar char="•"/>
              <a:defRPr sz="15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" y="6363077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2775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58486093"/>
      </p:ext>
    </p:extLst>
  </p:cSld>
  <p:clrMapOvr>
    <a:masterClrMapping/>
  </p:clrMapOvr>
  <p:transition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541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17944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54389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lor Layout 5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070566"/>
      </p:ext>
    </p:extLst>
  </p:cSld>
  <p:clrMapOvr>
    <a:masterClrMapping/>
  </p:clrMapOvr>
  <p:transition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ltGray">
          <a:xfrm>
            <a:off x="274704" y="1211287"/>
            <a:ext cx="10058335" cy="2743176"/>
          </a:xfrm>
          <a:prstGeom prst="rect">
            <a:avLst/>
          </a:prstGeom>
          <a:solidFill>
            <a:srgbClr val="00188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086" tIns="109669" rIns="137086" bIns="10966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1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799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641" y="1209975"/>
            <a:ext cx="10056812" cy="936000"/>
          </a:xfrm>
          <a:noFill/>
        </p:spPr>
        <p:txBody>
          <a:bodyPr tIns="91429" bIns="91429" anchor="t" anchorCtr="0"/>
          <a:lstStyle>
            <a:lvl1pPr>
              <a:defRPr sz="5398" spc="-75" baseline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40" y="3954468"/>
            <a:ext cx="10058399" cy="1829593"/>
          </a:xfrm>
          <a:noFill/>
        </p:spPr>
        <p:txBody>
          <a:bodyPr lIns="182856" tIns="146286" rIns="182856" bIns="146286">
            <a:noAutofit/>
          </a:bodyPr>
          <a:lstStyle>
            <a:lvl1pPr marL="0" indent="0">
              <a:spcBef>
                <a:spcPts val="0"/>
              </a:spcBef>
              <a:buNone/>
              <a:defRPr sz="2623" spc="0" baseline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04489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125666"/>
            <a:ext cx="11887200" cy="1102107"/>
          </a:xfrm>
          <a:noFill/>
        </p:spPr>
        <p:txBody>
          <a:bodyPr tIns="91429" bIns="91429" anchor="t" anchorCtr="0"/>
          <a:lstStyle>
            <a:lvl1pPr>
              <a:defRPr sz="6598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513020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5852160" cy="1292662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400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8236" y="1211287"/>
            <a:ext cx="5943601" cy="45719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None/>
              <a:defRPr lang="en-US" sz="200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2810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319"/>
            <a:ext cx="12436476" cy="6994844"/>
          </a:xfrm>
          <a:prstGeom prst="rect">
            <a:avLst/>
          </a:prstGeom>
        </p:spPr>
      </p:pic>
      <p:grpSp>
        <p:nvGrpSpPr>
          <p:cNvPr id="9" name="Group 8"/>
          <p:cNvGrpSpPr/>
          <p:nvPr userDrawn="1"/>
        </p:nvGrpSpPr>
        <p:grpSpPr bwMode="gray">
          <a:xfrm>
            <a:off x="274638" y="2125663"/>
            <a:ext cx="4572000" cy="4572000"/>
            <a:chOff x="274638" y="2125663"/>
            <a:chExt cx="4572000" cy="4572000"/>
          </a:xfrm>
        </p:grpSpPr>
        <p:sp>
          <p:nvSpPr>
            <p:cNvPr id="10" name="Rectangle 9"/>
            <p:cNvSpPr/>
            <p:nvPr userDrawn="1"/>
          </p:nvSpPr>
          <p:spPr bwMode="gray">
            <a:xfrm>
              <a:off x="274638" y="2125663"/>
              <a:ext cx="4572000" cy="4572000"/>
            </a:xfrm>
            <a:prstGeom prst="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9909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836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477295" y="2857189"/>
              <a:ext cx="3590428" cy="3657600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0426345" y="490364"/>
            <a:ext cx="1552931" cy="33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34995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pos="288">
          <p15:clr>
            <a:srgbClr val="C35EA4"/>
          </p15:clr>
        </p15:guide>
        <p15:guide id="2" pos="7546">
          <p15:clr>
            <a:srgbClr val="C35EA4"/>
          </p15:clr>
        </p15:guide>
        <p15:guide id="3" orient="horz" pos="302">
          <p15:clr>
            <a:srgbClr val="C35EA4"/>
          </p15:clr>
        </p15:guide>
        <p15:guide id="4" orient="horz" pos="4104">
          <p15:clr>
            <a:srgbClr val="C35EA4"/>
          </p15:clr>
        </p15:guide>
      </p15:sldGuideLst>
    </p:ext>
  </p:extLs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436475" cy="6994525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 bwMode="gray">
          <a:xfrm>
            <a:off x="274639" y="3055303"/>
            <a:ext cx="6400799" cy="3657600"/>
          </a:xfrm>
          <a:prstGeom prst="rect">
            <a:avLst/>
          </a:prstGeom>
          <a:solidFill>
            <a:srgbClr val="442359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ltGray">
          <a:xfrm>
            <a:off x="273051" y="3040066"/>
            <a:ext cx="6402389" cy="2103119"/>
          </a:xfrm>
          <a:noFill/>
        </p:spPr>
        <p:txBody>
          <a:bodyPr vert="horz" wrap="square" lIns="143408" tIns="89631" rIns="143408" bIns="89631" rtlCol="0" anchor="t" anchorCtr="0">
            <a:noAutofit/>
          </a:bodyPr>
          <a:lstStyle>
            <a:lvl1pPr>
              <a:defRPr lang="en-US" sz="4512" spc="-75" baseline="0" dirty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ltGray">
          <a:xfrm>
            <a:off x="274639" y="5143184"/>
            <a:ext cx="6400799" cy="1554478"/>
          </a:xfrm>
        </p:spPr>
        <p:txBody>
          <a:bodyPr tIns="107556" bIns="107556">
            <a:noAutofit/>
          </a:bodyPr>
          <a:lstStyle>
            <a:lvl1pPr marL="0" indent="0">
              <a:spcBef>
                <a:spcPts val="0"/>
              </a:spcBef>
              <a:buNone/>
              <a:defRPr sz="2371">
                <a:gradFill>
                  <a:gsLst>
                    <a:gs pos="1250">
                      <a:srgbClr val="FFFFFF"/>
                    </a:gs>
                    <a:gs pos="99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72698" y="482457"/>
            <a:ext cx="1552931" cy="332660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 bwMode="gray">
          <a:xfrm>
            <a:off x="6675438" y="3969703"/>
            <a:ext cx="2743201" cy="2743200"/>
            <a:chOff x="274638" y="2125663"/>
            <a:chExt cx="4572000" cy="4572000"/>
          </a:xfrm>
        </p:grpSpPr>
        <p:sp>
          <p:nvSpPr>
            <p:cNvPr id="12" name="Rectangle 11"/>
            <p:cNvSpPr/>
            <p:nvPr userDrawn="1"/>
          </p:nvSpPr>
          <p:spPr bwMode="gray">
            <a:xfrm>
              <a:off x="274638" y="2125663"/>
              <a:ext cx="4572000" cy="4572000"/>
            </a:xfrm>
            <a:prstGeom prst="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9909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836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578908" y="3015191"/>
              <a:ext cx="3607150" cy="3352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0129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12436476" cy="6994525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4846638" y="1209977"/>
            <a:ext cx="7315200" cy="457329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274701" y="1211287"/>
            <a:ext cx="10058337" cy="274317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46640" y="1209973"/>
            <a:ext cx="7313611" cy="2751698"/>
          </a:xfrm>
          <a:noFill/>
        </p:spPr>
        <p:txBody>
          <a:bodyPr tIns="89631" bIns="89631" anchor="t" anchorCtr="0"/>
          <a:lstStyle>
            <a:lvl1pPr>
              <a:defRPr sz="5430" spc="-75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847074" y="3954467"/>
            <a:ext cx="7314768" cy="1829593"/>
          </a:xfrm>
          <a:noFill/>
        </p:spPr>
        <p:txBody>
          <a:bodyPr lIns="179261" tIns="143408" rIns="179261" bIns="143408">
            <a:noAutofit/>
          </a:bodyPr>
          <a:lstStyle>
            <a:lvl1pPr marL="0" indent="0">
              <a:spcBef>
                <a:spcPts val="0"/>
              </a:spcBef>
              <a:buNone/>
              <a:defRPr sz="2677" spc="0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2601813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12436476" cy="6994525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4846638" y="1209977"/>
            <a:ext cx="7315200" cy="4573290"/>
          </a:xfrm>
          <a:prstGeom prst="rect">
            <a:avLst/>
          </a:prstGeom>
          <a:solidFill>
            <a:srgbClr val="442359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274701" y="1211287"/>
            <a:ext cx="10058337" cy="274317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03" tIns="109682" rIns="137103" bIns="10968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46642" y="1209977"/>
            <a:ext cx="7315198" cy="4573290"/>
          </a:xfrm>
          <a:noFill/>
        </p:spPr>
        <p:txBody>
          <a:bodyPr tIns="89631" bIns="89631" anchor="t" anchorCtr="0"/>
          <a:lstStyle>
            <a:lvl1pPr>
              <a:defRPr sz="5430" spc="-75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0801452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1" y="2125666"/>
            <a:ext cx="11887200" cy="1831975"/>
          </a:xfrm>
          <a:noFill/>
        </p:spPr>
        <p:txBody>
          <a:bodyPr tIns="89631" bIns="89631" anchor="t" anchorCtr="0"/>
          <a:lstStyle>
            <a:lvl1pPr>
              <a:defRPr sz="6577" spc="-75" baseline="0"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32543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1" y="2125666"/>
            <a:ext cx="11887200" cy="1831975"/>
          </a:xfrm>
          <a:noFill/>
        </p:spPr>
        <p:txBody>
          <a:bodyPr tIns="89631" bIns="89631" anchor="t" anchorCtr="0"/>
          <a:lstStyle>
            <a:lvl1pPr algn="l" defTabSz="69929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577" b="0" kern="1200" cap="none" spc="-75" baseline="0" dirty="0">
                <a:ln w="3175">
                  <a:noFill/>
                </a:ln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385997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1" y="2125666"/>
            <a:ext cx="11887200" cy="1831975"/>
          </a:xfrm>
          <a:noFill/>
        </p:spPr>
        <p:txBody>
          <a:bodyPr tIns="89631" bIns="89631" anchor="t" anchorCtr="0"/>
          <a:lstStyle>
            <a:lvl1pPr algn="l" defTabSz="69929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577" b="0" kern="1200" cap="none" spc="-75" baseline="0" dirty="0">
                <a:ln w="3175">
                  <a:noFill/>
                </a:ln>
                <a:gradFill>
                  <a:gsLst>
                    <a:gs pos="91241">
                      <a:schemeClr val="tx1"/>
                    </a:gs>
                    <a:gs pos="57000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8046827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74639" y="1212853"/>
            <a:ext cx="11889564" cy="1581896"/>
          </a:xfrm>
        </p:spPr>
        <p:txBody>
          <a:bodyPr/>
          <a:lstStyle>
            <a:lvl1pPr marL="0" indent="0">
              <a:buNone/>
              <a:defRPr/>
            </a:lvl1pPr>
            <a:lvl2pPr marL="21423" indent="0">
              <a:buNone/>
              <a:defRPr sz="1530"/>
            </a:lvl2pPr>
            <a:lvl3pPr marL="167815" indent="0">
              <a:buNone/>
              <a:defRPr sz="1530"/>
            </a:lvl3pPr>
            <a:lvl4pPr marL="357054" indent="0">
              <a:buNone/>
              <a:defRPr sz="1377"/>
            </a:lvl4pPr>
            <a:lvl5pPr marL="554623" indent="0">
              <a:buNone/>
              <a:defRPr sz="137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4110462"/>
      </p:ext>
    </p:extLst>
  </p:cSld>
  <p:clrMapOvr>
    <a:masterClrMapping/>
  </p:clrMapOvr>
  <p:transition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74639" y="1212853"/>
            <a:ext cx="11889564" cy="1581896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2920">
                      <a:schemeClr val="tx2"/>
                    </a:gs>
                    <a:gs pos="39000">
                      <a:schemeClr val="tx2"/>
                    </a:gs>
                  </a:gsLst>
                  <a:lin ang="5400000" scaled="0"/>
                </a:gradFill>
              </a:defRPr>
            </a:lvl1pPr>
            <a:lvl2pPr marL="21423" indent="0">
              <a:buNone/>
              <a:defRPr sz="1530"/>
            </a:lvl2pPr>
            <a:lvl3pPr marL="167815" indent="0">
              <a:buNone/>
              <a:defRPr sz="1530"/>
            </a:lvl3pPr>
            <a:lvl4pPr marL="357054" indent="0">
              <a:buNone/>
              <a:defRPr sz="1377"/>
            </a:lvl4pPr>
            <a:lvl5pPr marL="554623" indent="0">
              <a:buNone/>
              <a:defRPr sz="137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37634989"/>
      </p:ext>
    </p:extLst>
  </p:cSld>
  <p:clrMapOvr>
    <a:masterClrMapping/>
  </p:clrMapOvr>
  <p:transition>
    <p:fad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1" y="1212854"/>
            <a:ext cx="11887200" cy="1737279"/>
          </a:xfrm>
        </p:spPr>
        <p:txBody>
          <a:bodyPr>
            <a:spAutoFit/>
          </a:bodyPr>
          <a:lstStyle>
            <a:lvl3pPr>
              <a:defRPr sz="1836"/>
            </a:lvl3pPr>
            <a:lvl4pPr>
              <a:defRPr sz="1530"/>
            </a:lvl4pPr>
            <a:lvl5pPr>
              <a:defRPr sz="153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9731284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580" y="1211287"/>
            <a:ext cx="5669280" cy="131484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457580" y="2582872"/>
            <a:ext cx="5669280" cy="34747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6251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-color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1" y="1212854"/>
            <a:ext cx="11887200" cy="1737279"/>
          </a:xfrm>
        </p:spPr>
        <p:txBody>
          <a:bodyPr>
            <a:spAutoFit/>
          </a:bodyPr>
          <a:lstStyle>
            <a:lvl1pPr>
              <a:buClr>
                <a:schemeClr val="tx2"/>
              </a:buClr>
              <a:defRPr>
                <a:gradFill>
                  <a:gsLst>
                    <a:gs pos="13869">
                      <a:schemeClr val="tx2"/>
                    </a:gs>
                    <a:gs pos="42000">
                      <a:schemeClr val="tx2"/>
                    </a:gs>
                  </a:gsLst>
                  <a:lin ang="5400000" scaled="0"/>
                </a:gradFill>
              </a:defRPr>
            </a:lvl1pPr>
            <a:lvl3pPr>
              <a:defRPr sz="1836"/>
            </a:lvl3pPr>
            <a:lvl4pPr>
              <a:defRPr sz="1530"/>
            </a:lvl4pPr>
            <a:lvl5pPr>
              <a:defRPr sz="153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10960580"/>
      </p:ext>
    </p:extLst>
  </p:cSld>
  <p:clrMapOvr>
    <a:masterClrMapping/>
  </p:clrMapOvr>
  <p:transition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/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/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17255"/>
      </p:ext>
    </p:extLst>
  </p:cSld>
  <p:clrMapOvr>
    <a:masterClrMapping/>
  </p:clrMapOvr>
  <p:transition>
    <p:fad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>
                <a:gradFill>
                  <a:gsLst>
                    <a:gs pos="5109">
                      <a:schemeClr val="tx2"/>
                    </a:gs>
                    <a:gs pos="25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1"/>
            <a:ext cx="5486399" cy="1591313"/>
          </a:xfrm>
        </p:spPr>
        <p:txBody>
          <a:bodyPr wrap="square">
            <a:spAutoFit/>
          </a:bodyPr>
          <a:lstStyle>
            <a:lvl1pPr marL="0" indent="0">
              <a:spcBef>
                <a:spcPts val="918"/>
              </a:spcBef>
              <a:buClr>
                <a:schemeClr val="tx1"/>
              </a:buClr>
              <a:buFont typeface="Wingdings" pitchFamily="2" charset="2"/>
              <a:buNone/>
              <a:defRPr sz="2677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530"/>
            </a:lvl2pPr>
            <a:lvl3pPr marL="173765" indent="0">
              <a:buNone/>
              <a:tabLst/>
              <a:defRPr sz="1530"/>
            </a:lvl3pPr>
            <a:lvl4pPr marL="345151" indent="0">
              <a:buNone/>
              <a:defRPr/>
            </a:lvl4pPr>
            <a:lvl5pPr marL="514157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45392958"/>
      </p:ext>
    </p:extLst>
  </p:cSld>
  <p:clrMapOvr>
    <a:masterClrMapping/>
  </p:clrMapOvr>
  <p:transition>
    <p:fad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0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677"/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0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677"/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7488705"/>
      </p:ext>
    </p:extLst>
  </p:cSld>
  <p:clrMapOvr>
    <a:masterClrMapping/>
  </p:clrMapOvr>
  <p:transition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2" y="1212852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677">
                <a:gradFill>
                  <a:gsLst>
                    <a:gs pos="5109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2852"/>
            <a:ext cx="5486399" cy="1643108"/>
          </a:xfrm>
        </p:spPr>
        <p:txBody>
          <a:bodyPr wrap="square">
            <a:spAutoFit/>
          </a:bodyPr>
          <a:lstStyle>
            <a:lvl1pPr marL="215422" indent="-215422">
              <a:spcBef>
                <a:spcPts val="918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677">
                <a:gradFill>
                  <a:gsLst>
                    <a:gs pos="5109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  <a:lvl2pPr marL="398225" indent="-174830">
              <a:defRPr sz="1836"/>
            </a:lvl2pPr>
            <a:lvl3pPr marL="524491" indent="-126266">
              <a:tabLst/>
              <a:defRPr sz="1530"/>
            </a:lvl3pPr>
            <a:lvl4pPr marL="660470" indent="-135979">
              <a:defRPr/>
            </a:lvl4pPr>
            <a:lvl5pPr marL="786737" indent="-126266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830672"/>
      </p:ext>
    </p:extLst>
  </p:cSld>
  <p:clrMapOvr>
    <a:masterClrMapping/>
  </p:clrMapOvr>
  <p:transition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2589717"/>
      </p:ext>
    </p:extLst>
  </p:cSld>
  <p:clrMapOvr>
    <a:masterClrMapping/>
  </p:clrMapOvr>
  <p:transition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de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6" y="1211267"/>
            <a:ext cx="11889564" cy="917575"/>
          </a:xfrm>
        </p:spPr>
        <p:txBody>
          <a:bodyPr/>
          <a:lstStyle>
            <a:lvl1pPr>
              <a:defRPr sz="5430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4051088"/>
      </p:ext>
    </p:extLst>
  </p:cSld>
  <p:clrMapOvr>
    <a:masterClrMapping/>
  </p:clrMapOvr>
  <p:transition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c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3227" y="2125664"/>
            <a:ext cx="8219813" cy="1828800"/>
          </a:xfrm>
        </p:spPr>
        <p:txBody>
          <a:bodyPr/>
          <a:lstStyle>
            <a:lvl1pPr>
              <a:defRPr sz="4512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9208793"/>
      </p:ext>
    </p:extLst>
  </p:cSld>
  <p:clrMapOvr>
    <a:masterClrMapping/>
  </p:clrMapOvr>
  <p:transition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ct Layout_Accent Colo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3227" y="2125664"/>
            <a:ext cx="8219813" cy="1828800"/>
          </a:xfrm>
        </p:spPr>
        <p:txBody>
          <a:bodyPr/>
          <a:lstStyle>
            <a:lvl1pPr>
              <a:defRPr sz="4512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503071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189038" y="1201810"/>
            <a:ext cx="10058399" cy="917575"/>
          </a:xfrm>
        </p:spPr>
        <p:txBody>
          <a:bodyPr/>
          <a:lstStyle>
            <a:lvl1pPr marL="174957" indent="-174957">
              <a:defRPr sz="4512" baseline="0"/>
            </a:lvl1pPr>
          </a:lstStyle>
          <a:p>
            <a:r>
              <a:rPr lang="en-US" dirty="0"/>
              <a:t>“Sample quote goes here. Design is easier than it looks, and more important than it seems.”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1038" y="5126040"/>
            <a:ext cx="5486400" cy="841476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371" baseline="0">
                <a:latin typeface="+mj-lt"/>
              </a:defRPr>
            </a:lvl1pPr>
          </a:lstStyle>
          <a:p>
            <a:pPr lvl="0"/>
            <a:r>
              <a:rPr lang="en-US" dirty="0"/>
              <a:t>Author Name</a:t>
            </a:r>
          </a:p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008995837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400800" y="1211287"/>
            <a:ext cx="576072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400800" y="2582871"/>
            <a:ext cx="5760720" cy="34747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38997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_Accent Color 1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189038" y="2125667"/>
            <a:ext cx="10058399" cy="917575"/>
          </a:xfrm>
        </p:spPr>
        <p:txBody>
          <a:bodyPr/>
          <a:lstStyle>
            <a:lvl1pPr marL="211852" indent="-211852">
              <a:tabLst>
                <a:tab pos="211852" algn="l"/>
              </a:tabLst>
              <a:defRPr sz="4512" baseline="0"/>
            </a:lvl1pPr>
          </a:lstStyle>
          <a:p>
            <a:r>
              <a:rPr lang="en-US" dirty="0"/>
              <a:t>“	Add a quote here. Design is easier than it looks, and more important than it seems.”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1038" y="4868849"/>
            <a:ext cx="5486400" cy="841476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371" baseline="0">
                <a:latin typeface="+mj-lt"/>
              </a:defRPr>
            </a:lvl1pPr>
          </a:lstStyle>
          <a:p>
            <a:pPr lvl="0"/>
            <a:r>
              <a:rPr lang="en-US" dirty="0"/>
              <a:t>Author’s Name</a:t>
            </a:r>
          </a:p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867952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dea &amp; 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82579" y="2430465"/>
            <a:ext cx="11887200" cy="745997"/>
          </a:xfrm>
        </p:spPr>
        <p:txBody>
          <a:bodyPr/>
          <a:lstStyle>
            <a:lvl1pPr marL="0" indent="0">
              <a:buNone/>
              <a:defRPr sz="4053">
                <a:gradFill>
                  <a:gsLst>
                    <a:gs pos="3333">
                      <a:schemeClr val="tx1"/>
                    </a:gs>
                    <a:gs pos="3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530"/>
            </a:lvl2pPr>
            <a:lvl3pPr marL="171386" indent="0">
              <a:buNone/>
              <a:defRPr/>
            </a:lvl3pPr>
            <a:lvl4pPr marL="342771" indent="0">
              <a:buNone/>
              <a:defRPr/>
            </a:lvl4pPr>
            <a:lvl5pPr marL="514157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2576" y="1211267"/>
            <a:ext cx="11889564" cy="917575"/>
          </a:xfrm>
        </p:spPr>
        <p:txBody>
          <a:bodyPr/>
          <a:lstStyle>
            <a:lvl1pPr>
              <a:defRPr sz="543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62851033"/>
      </p:ext>
    </p:extLst>
  </p:cSld>
  <p:clrMapOvr>
    <a:masterClrMapping/>
  </p:clrMapOvr>
  <p:transition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2" y="1241426"/>
            <a:ext cx="5486399" cy="1798637"/>
          </a:xfrm>
        </p:spPr>
        <p:txBody>
          <a:bodyPr/>
          <a:lstStyle>
            <a:lvl1pPr>
              <a:defRPr sz="4971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6" y="0"/>
            <a:ext cx="6216650" cy="6992587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tIns="537782" anchor="ctr" anchorCtr="0">
            <a:noAutofit/>
          </a:bodyPr>
          <a:lstStyle>
            <a:lvl1pPr marL="0" indent="0" algn="ctr">
              <a:buNone/>
              <a:defRPr sz="1224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869790"/>
      </p:ext>
    </p:extLst>
  </p:cSld>
  <p:clrMapOvr>
    <a:masterClrMapping/>
  </p:clrMapOvr>
  <p:transition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Left Photo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440" y="1241430"/>
            <a:ext cx="5486399" cy="917575"/>
          </a:xfrm>
        </p:spPr>
        <p:txBody>
          <a:bodyPr/>
          <a:lstStyle>
            <a:lvl1pPr>
              <a:defRPr sz="4971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1" y="1"/>
            <a:ext cx="6216650" cy="6988560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tIns="537782" anchor="ctr" anchorCtr="0">
            <a:noAutofit/>
          </a:bodyPr>
          <a:lstStyle>
            <a:lvl1pPr marL="0" indent="0" algn="ctr">
              <a:buNone/>
              <a:defRPr sz="1071" b="1">
                <a:gradFill>
                  <a:gsLst>
                    <a:gs pos="13139">
                      <a:srgbClr val="FFFFFF"/>
                    </a:gs>
                    <a:gs pos="38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104248"/>
      </p:ext>
    </p:extLst>
  </p:cSld>
  <p:clrMapOvr>
    <a:masterClrMapping/>
  </p:clrMapOvr>
  <p:transition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2339756"/>
      </p:ext>
    </p:extLst>
  </p:cSld>
  <p:clrMapOvr>
    <a:masterClrMapping/>
  </p:clrMapOvr>
  <p:transition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9143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87402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98634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63" tIns="34963" rIns="34963" bIns="349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090" fontAlgn="base">
              <a:spcBef>
                <a:spcPct val="0"/>
              </a:spcBef>
              <a:spcAft>
                <a:spcPct val="0"/>
              </a:spcAft>
            </a:pPr>
            <a:endParaRPr lang="en-US" sz="1377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41" y="1216155"/>
            <a:ext cx="11887198" cy="1663118"/>
          </a:xfrm>
        </p:spPr>
        <p:txBody>
          <a:bodyPr/>
          <a:lstStyle>
            <a:lvl1pPr marL="0" indent="0">
              <a:buNone/>
              <a:defRPr sz="2448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25981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438290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61069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787951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06515"/>
      </p:ext>
    </p:extLst>
  </p:cSld>
  <p:clrMapOvr>
    <a:masterClrMapping/>
  </p:clrMapOvr>
  <p:transition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41" y="1212851"/>
            <a:ext cx="11887200" cy="1876181"/>
          </a:xfrm>
          <a:prstGeom prst="rect">
            <a:avLst/>
          </a:prstGeom>
        </p:spPr>
        <p:txBody>
          <a:bodyPr/>
          <a:lstStyle>
            <a:lvl1pPr marL="217803" indent="-217803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2677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28464" indent="-210662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2371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46267" indent="-217803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2065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17653" indent="-171386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1836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989039" indent="-171386"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sz="153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" y="6363077"/>
            <a:ext cx="12436476" cy="631450"/>
          </a:xfrm>
          <a:prstGeom prst="rect">
            <a:avLst/>
          </a:prstGeom>
          <a:solidFill>
            <a:srgbClr val="FFFC9E"/>
          </a:solidFill>
        </p:spPr>
        <p:txBody>
          <a:bodyPr wrap="square" lIns="152380" tIns="76191" rIns="152380" bIns="76191" anchor="b" anchorCtr="0">
            <a:noAutofit/>
          </a:bodyPr>
          <a:lstStyle>
            <a:lvl1pPr algn="r">
              <a:buFont typeface="Arial" pitchFamily="34" charset="0"/>
              <a:buNone/>
              <a:defRPr sz="2754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1335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white">
          <a:xfrm>
            <a:off x="-9718" y="0"/>
            <a:ext cx="610809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5486336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400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00800" y="1211286"/>
            <a:ext cx="5760720" cy="45719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None/>
              <a:defRPr lang="en-US" sz="204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3605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Bulleted Text Light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296898"/>
            <a:ext cx="11887519" cy="914365"/>
          </a:xfrm>
        </p:spPr>
        <p:txBody>
          <a:bodyPr/>
          <a:lstStyle>
            <a:lvl1pPr>
              <a:defRPr sz="4348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40" y="1697066"/>
            <a:ext cx="10972799" cy="1470591"/>
          </a:xfrm>
        </p:spPr>
        <p:txBody>
          <a:bodyPr/>
          <a:lstStyle>
            <a:lvl1pPr>
              <a:defRPr sz="195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849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3299754"/>
            <a:ext cx="11378776" cy="936022"/>
          </a:xfrm>
        </p:spPr>
        <p:txBody>
          <a:bodyPr anchor="b" anchorCtr="0">
            <a:spAutoFit/>
          </a:bodyPr>
          <a:lstStyle>
            <a:lvl1pPr>
              <a:defRPr sz="5398" spc="-115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9" y="4868863"/>
            <a:ext cx="11378776" cy="633628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399" spc="-54" baseline="0">
                <a:gradFill>
                  <a:gsLst>
                    <a:gs pos="25833">
                      <a:schemeClr val="tx1"/>
                    </a:gs>
                    <a:gs pos="36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7855824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636" y="2"/>
            <a:ext cx="12435842" cy="6998100"/>
          </a:xfrm>
          <a:custGeom>
            <a:avLst/>
            <a:gdLst>
              <a:gd name="T0" fmla="*/ 0 w 3917"/>
              <a:gd name="T1" fmla="*/ 0 h 2204"/>
              <a:gd name="T2" fmla="*/ 0 w 3917"/>
              <a:gd name="T3" fmla="*/ 2204 h 2204"/>
              <a:gd name="T4" fmla="*/ 3917 w 3917"/>
              <a:gd name="T5" fmla="*/ 2204 h 2204"/>
              <a:gd name="T6" fmla="*/ 3917 w 3917"/>
              <a:gd name="T7" fmla="*/ 0 h 2204"/>
              <a:gd name="T8" fmla="*/ 0 w 3917"/>
              <a:gd name="T9" fmla="*/ 0 h 2204"/>
              <a:gd name="T10" fmla="*/ 1698 w 3917"/>
              <a:gd name="T11" fmla="*/ 1674 h 2204"/>
              <a:gd name="T12" fmla="*/ 87 w 3917"/>
              <a:gd name="T13" fmla="*/ 1907 h 2204"/>
              <a:gd name="T14" fmla="*/ 88 w 3917"/>
              <a:gd name="T15" fmla="*/ 297 h 2204"/>
              <a:gd name="T16" fmla="*/ 1698 w 3917"/>
              <a:gd name="T17" fmla="*/ 518 h 2204"/>
              <a:gd name="T18" fmla="*/ 1698 w 3917"/>
              <a:gd name="T19" fmla="*/ 1674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17" h="2204">
                <a:moveTo>
                  <a:pt x="0" y="0"/>
                </a:moveTo>
                <a:cubicBezTo>
                  <a:pt x="0" y="2204"/>
                  <a:pt x="0" y="2204"/>
                  <a:pt x="0" y="2204"/>
                </a:cubicBezTo>
                <a:cubicBezTo>
                  <a:pt x="3917" y="2204"/>
                  <a:pt x="3917" y="2204"/>
                  <a:pt x="3917" y="2204"/>
                </a:cubicBezTo>
                <a:cubicBezTo>
                  <a:pt x="3917" y="0"/>
                  <a:pt x="3917" y="0"/>
                  <a:pt x="3917" y="0"/>
                </a:cubicBezTo>
                <a:lnTo>
                  <a:pt x="0" y="0"/>
                </a:lnTo>
                <a:close/>
                <a:moveTo>
                  <a:pt x="1698" y="1674"/>
                </a:moveTo>
                <a:cubicBezTo>
                  <a:pt x="87" y="1907"/>
                  <a:pt x="87" y="1907"/>
                  <a:pt x="87" y="1907"/>
                </a:cubicBezTo>
                <a:cubicBezTo>
                  <a:pt x="89" y="1376"/>
                  <a:pt x="86" y="828"/>
                  <a:pt x="88" y="297"/>
                </a:cubicBezTo>
                <a:cubicBezTo>
                  <a:pt x="1698" y="518"/>
                  <a:pt x="1698" y="518"/>
                  <a:pt x="1698" y="518"/>
                </a:cubicBezTo>
                <a:cubicBezTo>
                  <a:pt x="1700" y="902"/>
                  <a:pt x="1696" y="1291"/>
                  <a:pt x="1698" y="1674"/>
                </a:cubicBezTo>
                <a:close/>
              </a:path>
            </a:pathLst>
          </a:custGeom>
          <a:solidFill>
            <a:srgbClr val="001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52" tIns="34277" rIns="68552" bIns="34277" numCol="1" anchor="t" anchorCtr="0" compatLnSpc="1">
            <a:prstTxWarp prst="textNoShape">
              <a:avLst/>
            </a:prstTxWarp>
          </a:bodyPr>
          <a:lstStyle/>
          <a:p>
            <a:pPr defTabSz="699101"/>
            <a:endParaRPr lang="en-US" sz="1349">
              <a:solidFill>
                <a:srgbClr val="EFEFE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1040" y="1211267"/>
            <a:ext cx="6400801" cy="936022"/>
          </a:xfrm>
        </p:spPr>
        <p:txBody>
          <a:bodyPr wrap="square" anchor="t" anchorCtr="0">
            <a:spAutoFit/>
          </a:bodyPr>
          <a:lstStyle>
            <a:lvl1pPr>
              <a:defRPr sz="5398" spc="-115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40" y="3954463"/>
            <a:ext cx="6400801" cy="633628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2399" spc="-54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17" name="Freeform 5"/>
          <p:cNvSpPr>
            <a:spLocks noEditPoints="1"/>
          </p:cNvSpPr>
          <p:nvPr userDrawn="1"/>
        </p:nvSpPr>
        <p:spPr bwMode="black">
          <a:xfrm>
            <a:off x="1736985" y="1601474"/>
            <a:ext cx="3062161" cy="4715189"/>
          </a:xfrm>
          <a:custGeom>
            <a:avLst/>
            <a:gdLst>
              <a:gd name="T0" fmla="*/ 89 w 226"/>
              <a:gd name="T1" fmla="*/ 124 h 348"/>
              <a:gd name="T2" fmla="*/ 118 w 226"/>
              <a:gd name="T3" fmla="*/ 113 h 348"/>
              <a:gd name="T4" fmla="*/ 150 w 226"/>
              <a:gd name="T5" fmla="*/ 124 h 348"/>
              <a:gd name="T6" fmla="*/ 150 w 226"/>
              <a:gd name="T7" fmla="*/ 145 h 348"/>
              <a:gd name="T8" fmla="*/ 226 w 226"/>
              <a:gd name="T9" fmla="*/ 348 h 348"/>
              <a:gd name="T10" fmla="*/ 89 w 226"/>
              <a:gd name="T11" fmla="*/ 0 h 348"/>
              <a:gd name="T12" fmla="*/ 118 w 226"/>
              <a:gd name="T13" fmla="*/ 100 h 348"/>
              <a:gd name="T14" fmla="*/ 150 w 226"/>
              <a:gd name="T15" fmla="*/ 68 h 348"/>
              <a:gd name="T16" fmla="*/ 150 w 226"/>
              <a:gd name="T17" fmla="*/ 55 h 348"/>
              <a:gd name="T18" fmla="*/ 118 w 226"/>
              <a:gd name="T19" fmla="*/ 23 h 348"/>
              <a:gd name="T20" fmla="*/ 150 w 226"/>
              <a:gd name="T21" fmla="*/ 55 h 348"/>
              <a:gd name="T22" fmla="*/ 166 w 226"/>
              <a:gd name="T23" fmla="*/ 280 h 348"/>
              <a:gd name="T24" fmla="*/ 197 w 226"/>
              <a:gd name="T25" fmla="*/ 249 h 348"/>
              <a:gd name="T26" fmla="*/ 197 w 226"/>
              <a:gd name="T27" fmla="*/ 235 h 348"/>
              <a:gd name="T28" fmla="*/ 166 w 226"/>
              <a:gd name="T29" fmla="*/ 204 h 348"/>
              <a:gd name="T30" fmla="*/ 197 w 226"/>
              <a:gd name="T31" fmla="*/ 235 h 348"/>
              <a:gd name="T32" fmla="*/ 166 w 226"/>
              <a:gd name="T33" fmla="*/ 190 h 348"/>
              <a:gd name="T34" fmla="*/ 197 w 226"/>
              <a:gd name="T35" fmla="*/ 158 h 348"/>
              <a:gd name="T36" fmla="*/ 197 w 226"/>
              <a:gd name="T37" fmla="*/ 145 h 348"/>
              <a:gd name="T38" fmla="*/ 166 w 226"/>
              <a:gd name="T39" fmla="*/ 113 h 348"/>
              <a:gd name="T40" fmla="*/ 197 w 226"/>
              <a:gd name="T41" fmla="*/ 145 h 348"/>
              <a:gd name="T42" fmla="*/ 166 w 226"/>
              <a:gd name="T43" fmla="*/ 100 h 348"/>
              <a:gd name="T44" fmla="*/ 197 w 226"/>
              <a:gd name="T45" fmla="*/ 68 h 348"/>
              <a:gd name="T46" fmla="*/ 197 w 226"/>
              <a:gd name="T47" fmla="*/ 55 h 348"/>
              <a:gd name="T48" fmla="*/ 166 w 226"/>
              <a:gd name="T49" fmla="*/ 23 h 348"/>
              <a:gd name="T50" fmla="*/ 197 w 226"/>
              <a:gd name="T51" fmla="*/ 55 h 348"/>
              <a:gd name="T52" fmla="*/ 0 w 226"/>
              <a:gd name="T53" fmla="*/ 348 h 348"/>
              <a:gd name="T54" fmla="*/ 137 w 226"/>
              <a:gd name="T55" fmla="*/ 137 h 348"/>
              <a:gd name="T56" fmla="*/ 60 w 226"/>
              <a:gd name="T57" fmla="*/ 326 h 348"/>
              <a:gd name="T58" fmla="*/ 29 w 226"/>
              <a:gd name="T59" fmla="*/ 294 h 348"/>
              <a:gd name="T60" fmla="*/ 60 w 226"/>
              <a:gd name="T61" fmla="*/ 326 h 348"/>
              <a:gd name="T62" fmla="*/ 29 w 226"/>
              <a:gd name="T63" fmla="*/ 280 h 348"/>
              <a:gd name="T64" fmla="*/ 60 w 226"/>
              <a:gd name="T65" fmla="*/ 249 h 348"/>
              <a:gd name="T66" fmla="*/ 60 w 226"/>
              <a:gd name="T67" fmla="*/ 235 h 348"/>
              <a:gd name="T68" fmla="*/ 29 w 226"/>
              <a:gd name="T69" fmla="*/ 204 h 348"/>
              <a:gd name="T70" fmla="*/ 60 w 226"/>
              <a:gd name="T71" fmla="*/ 235 h 348"/>
              <a:gd name="T72" fmla="*/ 29 w 226"/>
              <a:gd name="T73" fmla="*/ 190 h 348"/>
              <a:gd name="T74" fmla="*/ 60 w 226"/>
              <a:gd name="T75" fmla="*/ 158 h 348"/>
              <a:gd name="T76" fmla="*/ 108 w 226"/>
              <a:gd name="T77" fmla="*/ 326 h 348"/>
              <a:gd name="T78" fmla="*/ 76 w 226"/>
              <a:gd name="T79" fmla="*/ 294 h 348"/>
              <a:gd name="T80" fmla="*/ 108 w 226"/>
              <a:gd name="T81" fmla="*/ 326 h 348"/>
              <a:gd name="T82" fmla="*/ 76 w 226"/>
              <a:gd name="T83" fmla="*/ 280 h 348"/>
              <a:gd name="T84" fmla="*/ 108 w 226"/>
              <a:gd name="T85" fmla="*/ 249 h 348"/>
              <a:gd name="T86" fmla="*/ 108 w 226"/>
              <a:gd name="T87" fmla="*/ 235 h 348"/>
              <a:gd name="T88" fmla="*/ 76 w 226"/>
              <a:gd name="T89" fmla="*/ 204 h 348"/>
              <a:gd name="T90" fmla="*/ 108 w 226"/>
              <a:gd name="T91" fmla="*/ 235 h 348"/>
              <a:gd name="T92" fmla="*/ 76 w 226"/>
              <a:gd name="T93" fmla="*/ 190 h 348"/>
              <a:gd name="T94" fmla="*/ 108 w 226"/>
              <a:gd name="T95" fmla="*/ 15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6" h="348">
                <a:moveTo>
                  <a:pt x="89" y="0"/>
                </a:moveTo>
                <a:lnTo>
                  <a:pt x="89" y="124"/>
                </a:lnTo>
                <a:lnTo>
                  <a:pt x="118" y="124"/>
                </a:lnTo>
                <a:lnTo>
                  <a:pt x="118" y="113"/>
                </a:lnTo>
                <a:lnTo>
                  <a:pt x="150" y="113"/>
                </a:lnTo>
                <a:lnTo>
                  <a:pt x="150" y="124"/>
                </a:lnTo>
                <a:lnTo>
                  <a:pt x="150" y="137"/>
                </a:lnTo>
                <a:lnTo>
                  <a:pt x="150" y="145"/>
                </a:lnTo>
                <a:lnTo>
                  <a:pt x="150" y="348"/>
                </a:lnTo>
                <a:lnTo>
                  <a:pt x="226" y="348"/>
                </a:lnTo>
                <a:lnTo>
                  <a:pt x="226" y="0"/>
                </a:lnTo>
                <a:lnTo>
                  <a:pt x="89" y="0"/>
                </a:lnTo>
                <a:close/>
                <a:moveTo>
                  <a:pt x="150" y="100"/>
                </a:moveTo>
                <a:lnTo>
                  <a:pt x="118" y="100"/>
                </a:lnTo>
                <a:lnTo>
                  <a:pt x="118" y="68"/>
                </a:lnTo>
                <a:lnTo>
                  <a:pt x="150" y="68"/>
                </a:lnTo>
                <a:lnTo>
                  <a:pt x="150" y="100"/>
                </a:lnTo>
                <a:close/>
                <a:moveTo>
                  <a:pt x="150" y="55"/>
                </a:moveTo>
                <a:lnTo>
                  <a:pt x="118" y="55"/>
                </a:lnTo>
                <a:lnTo>
                  <a:pt x="118" y="23"/>
                </a:lnTo>
                <a:lnTo>
                  <a:pt x="150" y="23"/>
                </a:lnTo>
                <a:lnTo>
                  <a:pt x="150" y="55"/>
                </a:lnTo>
                <a:close/>
                <a:moveTo>
                  <a:pt x="197" y="280"/>
                </a:moveTo>
                <a:lnTo>
                  <a:pt x="166" y="280"/>
                </a:lnTo>
                <a:lnTo>
                  <a:pt x="166" y="249"/>
                </a:lnTo>
                <a:lnTo>
                  <a:pt x="197" y="249"/>
                </a:lnTo>
                <a:lnTo>
                  <a:pt x="197" y="280"/>
                </a:lnTo>
                <a:close/>
                <a:moveTo>
                  <a:pt x="197" y="235"/>
                </a:moveTo>
                <a:lnTo>
                  <a:pt x="166" y="235"/>
                </a:lnTo>
                <a:lnTo>
                  <a:pt x="166" y="204"/>
                </a:lnTo>
                <a:lnTo>
                  <a:pt x="197" y="204"/>
                </a:lnTo>
                <a:lnTo>
                  <a:pt x="197" y="235"/>
                </a:lnTo>
                <a:close/>
                <a:moveTo>
                  <a:pt x="197" y="190"/>
                </a:moveTo>
                <a:lnTo>
                  <a:pt x="166" y="190"/>
                </a:lnTo>
                <a:lnTo>
                  <a:pt x="166" y="158"/>
                </a:lnTo>
                <a:lnTo>
                  <a:pt x="197" y="158"/>
                </a:lnTo>
                <a:lnTo>
                  <a:pt x="197" y="190"/>
                </a:lnTo>
                <a:close/>
                <a:moveTo>
                  <a:pt x="197" y="145"/>
                </a:moveTo>
                <a:lnTo>
                  <a:pt x="166" y="145"/>
                </a:lnTo>
                <a:lnTo>
                  <a:pt x="166" y="113"/>
                </a:lnTo>
                <a:lnTo>
                  <a:pt x="197" y="113"/>
                </a:lnTo>
                <a:lnTo>
                  <a:pt x="197" y="145"/>
                </a:lnTo>
                <a:close/>
                <a:moveTo>
                  <a:pt x="197" y="100"/>
                </a:moveTo>
                <a:lnTo>
                  <a:pt x="166" y="100"/>
                </a:lnTo>
                <a:lnTo>
                  <a:pt x="166" y="68"/>
                </a:lnTo>
                <a:lnTo>
                  <a:pt x="197" y="68"/>
                </a:lnTo>
                <a:lnTo>
                  <a:pt x="197" y="100"/>
                </a:lnTo>
                <a:close/>
                <a:moveTo>
                  <a:pt x="197" y="55"/>
                </a:moveTo>
                <a:lnTo>
                  <a:pt x="166" y="55"/>
                </a:lnTo>
                <a:lnTo>
                  <a:pt x="166" y="23"/>
                </a:lnTo>
                <a:lnTo>
                  <a:pt x="197" y="23"/>
                </a:lnTo>
                <a:lnTo>
                  <a:pt x="197" y="55"/>
                </a:lnTo>
                <a:close/>
                <a:moveTo>
                  <a:pt x="0" y="137"/>
                </a:moveTo>
                <a:lnTo>
                  <a:pt x="0" y="348"/>
                </a:lnTo>
                <a:lnTo>
                  <a:pt x="137" y="348"/>
                </a:lnTo>
                <a:lnTo>
                  <a:pt x="137" y="137"/>
                </a:lnTo>
                <a:lnTo>
                  <a:pt x="0" y="137"/>
                </a:lnTo>
                <a:close/>
                <a:moveTo>
                  <a:pt x="60" y="326"/>
                </a:moveTo>
                <a:lnTo>
                  <a:pt x="29" y="326"/>
                </a:lnTo>
                <a:lnTo>
                  <a:pt x="29" y="294"/>
                </a:lnTo>
                <a:lnTo>
                  <a:pt x="60" y="294"/>
                </a:lnTo>
                <a:lnTo>
                  <a:pt x="60" y="326"/>
                </a:lnTo>
                <a:close/>
                <a:moveTo>
                  <a:pt x="60" y="280"/>
                </a:moveTo>
                <a:lnTo>
                  <a:pt x="29" y="280"/>
                </a:lnTo>
                <a:lnTo>
                  <a:pt x="29" y="249"/>
                </a:lnTo>
                <a:lnTo>
                  <a:pt x="60" y="249"/>
                </a:lnTo>
                <a:lnTo>
                  <a:pt x="60" y="280"/>
                </a:lnTo>
                <a:close/>
                <a:moveTo>
                  <a:pt x="60" y="235"/>
                </a:moveTo>
                <a:lnTo>
                  <a:pt x="29" y="235"/>
                </a:lnTo>
                <a:lnTo>
                  <a:pt x="29" y="204"/>
                </a:lnTo>
                <a:lnTo>
                  <a:pt x="60" y="204"/>
                </a:lnTo>
                <a:lnTo>
                  <a:pt x="60" y="235"/>
                </a:lnTo>
                <a:close/>
                <a:moveTo>
                  <a:pt x="60" y="190"/>
                </a:moveTo>
                <a:lnTo>
                  <a:pt x="29" y="190"/>
                </a:lnTo>
                <a:lnTo>
                  <a:pt x="29" y="158"/>
                </a:lnTo>
                <a:lnTo>
                  <a:pt x="60" y="158"/>
                </a:lnTo>
                <a:lnTo>
                  <a:pt x="60" y="190"/>
                </a:lnTo>
                <a:close/>
                <a:moveTo>
                  <a:pt x="108" y="326"/>
                </a:moveTo>
                <a:lnTo>
                  <a:pt x="76" y="326"/>
                </a:lnTo>
                <a:lnTo>
                  <a:pt x="76" y="294"/>
                </a:lnTo>
                <a:lnTo>
                  <a:pt x="108" y="294"/>
                </a:lnTo>
                <a:lnTo>
                  <a:pt x="108" y="326"/>
                </a:lnTo>
                <a:close/>
                <a:moveTo>
                  <a:pt x="108" y="280"/>
                </a:moveTo>
                <a:lnTo>
                  <a:pt x="76" y="280"/>
                </a:lnTo>
                <a:lnTo>
                  <a:pt x="76" y="249"/>
                </a:lnTo>
                <a:lnTo>
                  <a:pt x="108" y="249"/>
                </a:lnTo>
                <a:lnTo>
                  <a:pt x="108" y="280"/>
                </a:lnTo>
                <a:close/>
                <a:moveTo>
                  <a:pt x="108" y="235"/>
                </a:moveTo>
                <a:lnTo>
                  <a:pt x="76" y="235"/>
                </a:lnTo>
                <a:lnTo>
                  <a:pt x="76" y="204"/>
                </a:lnTo>
                <a:lnTo>
                  <a:pt x="108" y="204"/>
                </a:lnTo>
                <a:lnTo>
                  <a:pt x="108" y="235"/>
                </a:lnTo>
                <a:close/>
                <a:moveTo>
                  <a:pt x="108" y="190"/>
                </a:moveTo>
                <a:lnTo>
                  <a:pt x="76" y="190"/>
                </a:lnTo>
                <a:lnTo>
                  <a:pt x="76" y="158"/>
                </a:lnTo>
                <a:lnTo>
                  <a:pt x="108" y="158"/>
                </a:lnTo>
                <a:lnTo>
                  <a:pt x="108" y="190"/>
                </a:lnTo>
                <a:close/>
              </a:path>
            </a:pathLst>
          </a:custGeom>
          <a:solidFill>
            <a:schemeClr val="tx1"/>
          </a:solidFill>
          <a:ln w="10795" cap="flat" cmpd="sng" algn="ctr">
            <a:noFill/>
            <a:prstDash val="solid"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137105" tIns="109684" rIns="137105" bIns="10968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8530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499" kern="0" spc="-38"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070822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173">
          <p15:clr>
            <a:srgbClr val="FBAE40"/>
          </p15:clr>
        </p15:guide>
      </p15:sldGuideLst>
    </p:ext>
  </p:extLs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ption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3300291"/>
            <a:ext cx="11378776" cy="936022"/>
          </a:xfrm>
        </p:spPr>
        <p:txBody>
          <a:bodyPr anchor="b" anchorCtr="0">
            <a:spAutoFit/>
          </a:bodyPr>
          <a:lstStyle>
            <a:lvl1pPr>
              <a:defRPr sz="5398" spc="-115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4868863"/>
            <a:ext cx="11378776" cy="633628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399" spc="-54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255240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3"/>
            <a:ext cx="11375536" cy="749118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3"/>
            <a:ext cx="11375536" cy="1731899"/>
          </a:xfrm>
          <a:prstGeom prst="rect">
            <a:avLst/>
          </a:prstGeom>
        </p:spPr>
        <p:txBody>
          <a:bodyPr>
            <a:spAutoFit/>
          </a:bodyPr>
          <a:lstStyle>
            <a:lvl1pPr marL="217320" indent="-217320">
              <a:buFont typeface="Wingdings" pitchFamily="2" charset="2"/>
              <a:buChar char=""/>
              <a:defRPr sz="2999"/>
            </a:lvl1pPr>
            <a:lvl2pPr marL="395789" indent="-178470">
              <a:buFont typeface="Wingdings" pitchFamily="2" charset="2"/>
              <a:buChar char=""/>
              <a:defRPr sz="1799" spc="-39" baseline="0">
                <a:latin typeface="+mn-lt"/>
              </a:defRPr>
            </a:lvl2pPr>
            <a:lvl3pPr marL="566974" indent="-171185">
              <a:buFont typeface="Wingdings" pitchFamily="2" charset="2"/>
              <a:buChar char=""/>
              <a:tabLst/>
              <a:defRPr sz="1499" spc="-39" baseline="0">
                <a:latin typeface="+mn-lt"/>
              </a:defRPr>
            </a:lvl3pPr>
            <a:lvl4pPr marL="699308" indent="-132334">
              <a:buFont typeface="Wingdings" pitchFamily="2" charset="2"/>
              <a:buChar char=""/>
              <a:defRPr sz="1349" spc="-39" baseline="0">
                <a:latin typeface="+mn-lt"/>
              </a:defRPr>
            </a:lvl4pPr>
            <a:lvl5pPr marL="831643" indent="-132334">
              <a:buFont typeface="Wingdings" pitchFamily="2" charset="2"/>
              <a:buChar char=""/>
              <a:tabLst/>
              <a:defRPr sz="1349" spc="-39" baseline="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3523621"/>
      </p:ext>
    </p:extLst>
  </p:cSld>
  <p:clrMapOvr>
    <a:masterClrMapping/>
  </p:clrMapOvr>
  <p:transition>
    <p:fad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5"/>
            <a:ext cx="11375536" cy="1681085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5"/>
              </a:spcBef>
              <a:buNone/>
              <a:defRPr sz="2999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2pPr>
            <a:lvl3pPr marL="177256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3pPr>
            <a:lvl4pPr marL="349654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4pPr>
            <a:lvl5pPr marL="530551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00730386"/>
      </p:ext>
    </p:extLst>
  </p:cSld>
  <p:clrMapOvr>
    <a:masterClrMapping/>
  </p:clrMapOvr>
  <p:transition>
    <p:fad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5"/>
            <a:ext cx="11375536" cy="1681085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835"/>
              </a:spcBef>
              <a:buNone/>
              <a:defRPr sz="2999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2pPr>
            <a:lvl3pPr marL="177256" indent="0">
              <a:buNone/>
              <a:defRPr sz="149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3pPr>
            <a:lvl4pPr marL="349654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4pPr>
            <a:lvl5pPr marL="530551" indent="0">
              <a:buNone/>
              <a:defRPr sz="1349" spc="-39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532085"/>
      </p:ext>
    </p:extLst>
  </p:cSld>
  <p:clrMapOvr>
    <a:masterClrMapping/>
  </p:clrMapOvr>
  <p:transition>
    <p:fad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211265"/>
            <a:ext cx="5477312" cy="1731899"/>
          </a:xfrm>
        </p:spPr>
        <p:txBody>
          <a:bodyPr wrap="square">
            <a:spAutoFit/>
          </a:bodyPr>
          <a:lstStyle>
            <a:lvl1pPr marL="223390" indent="-223390">
              <a:spcBef>
                <a:spcPts val="918"/>
              </a:spcBef>
              <a:buClr>
                <a:schemeClr val="tx1"/>
              </a:buClr>
              <a:buFont typeface="Wingdings" pitchFamily="2" charset="2"/>
              <a:buChar char=""/>
              <a:defRPr/>
            </a:lvl1pPr>
            <a:lvl2pPr marL="398217" indent="-174827">
              <a:defRPr sz="1799" spc="-39" baseline="0"/>
            </a:lvl2pPr>
            <a:lvl3pPr marL="524481" indent="-126264">
              <a:tabLst/>
              <a:defRPr sz="1499" spc="-39" baseline="0"/>
            </a:lvl3pPr>
            <a:lvl4pPr marL="660457" indent="-135977">
              <a:defRPr sz="1349" spc="-39" baseline="0"/>
            </a:lvl4pPr>
            <a:lvl5pPr marL="786721" indent="-126264">
              <a:tabLst/>
              <a:defRPr sz="1349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751953" y="1211265"/>
            <a:ext cx="5495487" cy="1760345"/>
          </a:xfrm>
        </p:spPr>
        <p:txBody>
          <a:bodyPr wrap="square">
            <a:spAutoFit/>
          </a:bodyPr>
          <a:lstStyle>
            <a:lvl1pPr marL="259812" indent="-259812">
              <a:spcBef>
                <a:spcPts val="918"/>
              </a:spcBef>
              <a:buFont typeface="Wingdings" pitchFamily="2" charset="2"/>
              <a:buChar char=""/>
              <a:defRPr lang="en-US" sz="2999" kern="1200" spc="-54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630" indent="-262240">
              <a:defRPr lang="en-US" sz="17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457" indent="-262240">
              <a:defRPr lang="en-US" sz="14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6721" indent="-262240">
              <a:defRPr lang="en-US" sz="134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2697" indent="-262240">
              <a:defRPr lang="en-US" sz="1349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390" marR="0" lvl="0" indent="-22339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398217" marR="0" lvl="1" indent="-174827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524481" marR="0" lvl="2" indent="-126264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660457" marR="0" lvl="3" indent="-135977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786721" marR="0" lvl="4" indent="-126264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67819546"/>
      </p:ext>
    </p:extLst>
  </p:cSld>
  <p:clrMapOvr>
    <a:masterClrMapping/>
  </p:clrMapOvr>
  <p:transition>
    <p:fad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9" y="1211265"/>
            <a:ext cx="5486400" cy="1681085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2999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/>
            </a:lvl2pPr>
            <a:lvl3pPr marL="178470" indent="0">
              <a:buNone/>
              <a:defRPr sz="1499" spc="-39" baseline="0"/>
            </a:lvl3pPr>
            <a:lvl4pPr marL="349654" indent="0">
              <a:buNone/>
              <a:defRPr sz="1349" spc="-39" baseline="0"/>
            </a:lvl4pPr>
            <a:lvl5pPr marL="530551" indent="0">
              <a:buNone/>
              <a:defRPr sz="1349" spc="-39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39" y="1211263"/>
            <a:ext cx="5504573" cy="1708551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2999" kern="1200" spc="-54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8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470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082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695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0244303"/>
      </p:ext>
    </p:extLst>
  </p:cSld>
  <p:clrMapOvr>
    <a:masterClrMapping/>
  </p:clrMapOvr>
  <p:transition>
    <p:fade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92082"/>
            <a:ext cx="11375536" cy="7491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9" y="1211263"/>
            <a:ext cx="5486400" cy="1681085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sz="2999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9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2pPr>
            <a:lvl3pPr marL="178470" indent="0">
              <a:buNone/>
              <a:defRPr sz="149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3pPr>
            <a:lvl4pPr marL="349654" indent="0">
              <a:buNone/>
              <a:defRPr sz="134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4pPr>
            <a:lvl5pPr marL="530551" indent="0">
              <a:buNone/>
              <a:defRPr sz="1349" spc="-39" baseline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39" y="1211263"/>
            <a:ext cx="5504573" cy="1708551"/>
          </a:xfrm>
        </p:spPr>
        <p:txBody>
          <a:bodyPr>
            <a:spAutoFit/>
          </a:bodyPr>
          <a:lstStyle>
            <a:lvl1pPr marL="0" indent="0">
              <a:spcBef>
                <a:spcPts val="918"/>
              </a:spcBef>
              <a:buNone/>
              <a:defRPr lang="en-US" sz="2999" kern="1200" spc="-54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8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470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499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082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 smtClean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695" marR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349" kern="1200" spc="-39" baseline="0" dirty="0">
                <a:gradFill>
                  <a:gsLst>
                    <a:gs pos="100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279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87972384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6400736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800" b="0" cap="none" baseline="0">
                <a:gradFill>
                  <a:gsLst>
                    <a:gs pos="61864">
                      <a:schemeClr val="bg2"/>
                    </a:gs>
                    <a:gs pos="52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75195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69927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49" b="0" kern="1200" cap="none" spc="-76" baseline="0" dirty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123328"/>
      </p:ext>
    </p:extLst>
  </p:cSld>
  <p:clrMapOvr>
    <a:masterClrMapping/>
  </p:clrMapOvr>
  <p:transition>
    <p:fad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636839"/>
      </p:ext>
    </p:extLst>
  </p:cSld>
  <p:clrMapOvr>
    <a:masterClrMapping/>
  </p:clrMapOvr>
  <p:transition>
    <p:fade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>
          <a:xfrm>
            <a:off x="274639" y="314326"/>
            <a:ext cx="11375536" cy="946413"/>
          </a:xfrm>
          <a:prstGeom prst="rect">
            <a:avLst/>
          </a:prstGeom>
        </p:spPr>
        <p:txBody>
          <a:bodyPr lIns="109684" tIns="68552" rIns="109684" bIns="68552"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r>
              <a:rPr sz="4049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</a:rPr>
              <a:t>Cloud, an ‘evolution’ for IT</a:t>
            </a:r>
          </a:p>
        </p:txBody>
      </p:sp>
    </p:spTree>
    <p:extLst>
      <p:ext uri="{BB962C8B-B14F-4D97-AF65-F5344CB8AC3E}">
        <p14:creationId xmlns:p14="http://schemas.microsoft.com/office/powerpoint/2010/main" val="186707777"/>
      </p:ext>
    </p:extLst>
  </p:cSld>
  <p:clrMapOvr>
    <a:masterClrMapping/>
  </p:clrMapOvr>
  <p:transition>
    <p:fade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9" y="1211267"/>
            <a:ext cx="11378776" cy="1963859"/>
          </a:xfrm>
        </p:spPr>
        <p:txBody>
          <a:bodyPr>
            <a:spAutoFit/>
          </a:bodyPr>
          <a:lstStyle>
            <a:lvl1pPr marL="0" indent="0">
              <a:buNone/>
              <a:defRPr sz="2474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1pPr>
            <a:lvl2pPr marL="259812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2pPr>
            <a:lvl3pPr marL="438282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3pPr>
            <a:lvl4pPr marL="610680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4pPr>
            <a:lvl5pPr marL="787936" indent="0">
              <a:buNone/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054886"/>
      </p:ext>
    </p:extLst>
  </p:cSld>
  <p:clrMapOvr>
    <a:masterClrMapping/>
  </p:clrMapOvr>
  <p:transition>
    <p:fade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274639" y="296863"/>
            <a:ext cx="11378776" cy="749118"/>
          </a:xfrm>
        </p:spPr>
        <p:txBody>
          <a:bodyPr>
            <a:spAutoFit/>
          </a:bodyPr>
          <a:lstStyle>
            <a:lvl1pPr>
              <a:defRPr sz="4049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9" y="1211267"/>
            <a:ext cx="11375536" cy="1994924"/>
          </a:xfrm>
          <a:prstGeom prst="rect">
            <a:avLst/>
          </a:prstGeom>
        </p:spPr>
        <p:txBody>
          <a:bodyPr>
            <a:spAutoFit/>
          </a:bodyPr>
          <a:lstStyle>
            <a:lvl1pPr marL="262240" indent="-262240">
              <a:buClr>
                <a:srgbClr val="FFFFFF"/>
              </a:buClr>
              <a:buSzPct val="90000"/>
              <a:buFont typeface="Arial" pitchFamily="34" charset="0"/>
              <a:buChar char="•"/>
              <a:defRPr sz="26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774" indent="-218534">
              <a:buClr>
                <a:srgbClr val="FFFFFF"/>
              </a:buClr>
              <a:buSzPct val="90000"/>
              <a:buFont typeface="Arial" pitchFamily="34" charset="0"/>
              <a:buChar char="•"/>
              <a:defRPr sz="23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308" indent="-218534">
              <a:buClr>
                <a:srgbClr val="FFFFFF"/>
              </a:buClr>
              <a:buSzPct val="90000"/>
              <a:buFont typeface="Arial" pitchFamily="34" charset="0"/>
              <a:buChar char="•"/>
              <a:defRPr sz="20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134" indent="-174827">
              <a:buClr>
                <a:srgbClr val="FFFFFF"/>
              </a:buClr>
              <a:buSzPct val="90000"/>
              <a:buFont typeface="Arial" pitchFamily="34" charset="0"/>
              <a:buChar char="•"/>
              <a:defRPr sz="17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8962" indent="-174827">
              <a:buClr>
                <a:srgbClr val="FFFFFF"/>
              </a:buClr>
              <a:buSzPct val="90000"/>
              <a:buFont typeface="Arial" pitchFamily="34" charset="0"/>
              <a:buChar char="•"/>
              <a:defRPr sz="1499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" y="6363080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2774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862330516"/>
      </p:ext>
    </p:extLst>
  </p:cSld>
  <p:clrMapOvr>
    <a:masterClrMapping/>
  </p:clrMapOvr>
  <p:transition>
    <p:fade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6104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9670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Accent Color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9476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125666"/>
            <a:ext cx="11887200" cy="1102107"/>
          </a:xfrm>
          <a:noFill/>
        </p:spPr>
        <p:txBody>
          <a:bodyPr tIns="91429" bIns="91429" anchor="t" anchorCtr="0"/>
          <a:lstStyle>
            <a:lvl1pPr>
              <a:defRPr sz="6598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9258924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ltGray">
          <a:xfrm>
            <a:off x="274701" y="1211287"/>
            <a:ext cx="10058337" cy="2743176"/>
          </a:xfrm>
          <a:prstGeom prst="rect">
            <a:avLst/>
          </a:prstGeom>
          <a:solidFill>
            <a:srgbClr val="00188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087" tIns="109671" rIns="137087" bIns="10967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69898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799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641" y="1209975"/>
            <a:ext cx="10056812" cy="936000"/>
          </a:xfrm>
          <a:noFill/>
        </p:spPr>
        <p:txBody>
          <a:bodyPr tIns="91429" bIns="91429" anchor="t" anchorCtr="0"/>
          <a:lstStyle>
            <a:lvl1pPr>
              <a:defRPr sz="5398" spc="-75" baseline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43" y="3954468"/>
            <a:ext cx="10058400" cy="1829593"/>
          </a:xfrm>
          <a:noFill/>
        </p:spPr>
        <p:txBody>
          <a:bodyPr lIns="182856" tIns="146286" rIns="182856" bIns="146286">
            <a:noAutofit/>
          </a:bodyPr>
          <a:lstStyle>
            <a:lvl1pPr marL="0" indent="0">
              <a:spcBef>
                <a:spcPts val="0"/>
              </a:spcBef>
              <a:buNone/>
              <a:defRPr sz="2624" spc="0" baseline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78210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tex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1" y="0"/>
            <a:ext cx="6346198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4702" y="1211287"/>
            <a:ext cx="5760720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274702" y="2582871"/>
            <a:ext cx="5760720" cy="411479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846266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indows Az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0584692"/>
      </p:ext>
    </p:extLst>
  </p:cSld>
  <p:clrMapOvr>
    <a:masterClrMapping/>
  </p:clrMapOvr>
  <p:transition>
    <p:fade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 Non-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1" y="233154"/>
            <a:ext cx="11375536" cy="760432"/>
          </a:xfrm>
        </p:spPr>
        <p:txBody>
          <a:bodyPr/>
          <a:lstStyle>
            <a:lvl1pPr algn="l" defTabSz="69941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131" b="0" kern="1200" cap="none" spc="-76" baseline="0" dirty="0">
                <a:ln w="3175">
                  <a:noFill/>
                </a:ln>
                <a:gradFill flip="none" rotWithShape="1"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  <a:tileRect/>
                </a:gradFill>
                <a:effectLst/>
                <a:latin typeface="Segoe UI Light" pitchFamily="34" charset="0"/>
                <a:ea typeface="+mn-ea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1" y="1476623"/>
            <a:ext cx="11375536" cy="1980862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lang="en-US" sz="2448" kern="1200" dirty="0" smtClean="0"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27014" indent="-262293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 lang="en-US" sz="2142" kern="1200" dirty="0" smtClean="0"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0" indent="0">
              <a:spcBef>
                <a:spcPts val="0"/>
              </a:spcBef>
              <a:spcAft>
                <a:spcPts val="306"/>
              </a:spcAft>
              <a:buNone/>
              <a:defRPr sz="1530"/>
            </a:lvl3pPr>
            <a:lvl4pPr marL="0" indent="0">
              <a:spcBef>
                <a:spcPts val="0"/>
              </a:spcBef>
              <a:spcAft>
                <a:spcPts val="306"/>
              </a:spcAft>
              <a:buNone/>
              <a:defRPr/>
            </a:lvl4pPr>
            <a:lvl5pPr marL="262293" indent="-262293">
              <a:spcBef>
                <a:spcPts val="0"/>
              </a:spcBef>
              <a:spcAft>
                <a:spcPts val="306"/>
              </a:spcAft>
              <a:buFont typeface="Arial" pitchFamily="34" charset="0"/>
              <a:buChar char="•"/>
              <a:defRPr/>
            </a:lvl5pPr>
            <a:lvl6pPr marL="790521" indent="-262293">
              <a:buFont typeface="Arial" pitchFamily="34" charset="0"/>
              <a:buChar char="•"/>
              <a:defRPr sz="1836"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</a:defRPr>
            </a:lvl6pPr>
            <a:lvl7pPr marL="960527" indent="-172433">
              <a:defRPr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</a:defRPr>
            </a:lvl7pPr>
            <a:lvl8pPr marL="1137817" indent="-177290">
              <a:defRPr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</a:defRPr>
            </a:lvl8pPr>
          </a:lstStyle>
          <a:p>
            <a:pPr marL="264721" lvl="0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Click to edit Master text styles</a:t>
            </a:r>
          </a:p>
          <a:p>
            <a:pPr marL="264721" lvl="1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Second level</a:t>
            </a:r>
          </a:p>
          <a:p>
            <a:pPr marL="264721" lvl="2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Third level</a:t>
            </a:r>
          </a:p>
          <a:p>
            <a:pPr marL="264721" lvl="3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Fourth level</a:t>
            </a:r>
          </a:p>
          <a:p>
            <a:pPr marL="264721" lvl="4" indent="-264721" algn="l" defTabSz="699419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 typeface="Arial" pitchFamily="34" charset="0"/>
              <a:buChar char="•"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699335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 Color 1 Layout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23183" y="1803682"/>
            <a:ext cx="11456577" cy="1233641"/>
          </a:xfrm>
        </p:spPr>
        <p:txBody>
          <a:bodyPr/>
          <a:lstStyle>
            <a:lvl1pPr marL="0" indent="0">
              <a:buNone/>
              <a:defRPr lang="en-US" sz="6731" i="0" kern="1200" spc="-76" baseline="0" dirty="0" smtClean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23182" y="3283250"/>
            <a:ext cx="7666298" cy="640363"/>
          </a:xfrm>
        </p:spPr>
        <p:txBody>
          <a:bodyPr/>
          <a:lstStyle>
            <a:lvl1pPr marL="0" indent="0">
              <a:buNone/>
              <a:defRPr lang="en-US" sz="2448" kern="1200" spc="-76" baseline="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Light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9683582"/>
      </p:ext>
    </p:extLst>
  </p:cSld>
  <p:clrMapOvr>
    <a:masterClrMapping/>
  </p:clrMapOvr>
  <p:transition>
    <p:fade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p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57" y="264965"/>
            <a:ext cx="9143999" cy="728045"/>
          </a:xfrm>
        </p:spPr>
        <p:txBody>
          <a:bodyPr lIns="146139" tIns="91337" rIns="146139" bIns="91337"/>
          <a:lstStyle>
            <a:lvl1pPr>
              <a:lnSpc>
                <a:spcPct val="90000"/>
              </a:lnSpc>
              <a:defRPr sz="3898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Lorem </a:t>
            </a:r>
            <a:r>
              <a:rPr lang="en-US" dirty="0" err="1"/>
              <a:t>ipsum</a:t>
            </a:r>
            <a:r>
              <a:rPr lang="en-US" dirty="0"/>
              <a:t> dolor sit.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7202" y="6565395"/>
            <a:ext cx="3937000" cy="137160"/>
          </a:xfrm>
          <a:prstGeom prst="rect">
            <a:avLst/>
          </a:prstGeom>
        </p:spPr>
        <p:txBody>
          <a:bodyPr/>
          <a:lstStyle/>
          <a:p>
            <a:pPr defTabSz="932433"/>
            <a:r>
              <a:rPr lang="en-US">
                <a:solidFill>
                  <a:srgbClr val="505050"/>
                </a:solidFill>
              </a:rPr>
              <a:t>Microsoft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595102" y="6565395"/>
            <a:ext cx="566737" cy="137160"/>
          </a:xfrm>
          <a:prstGeom prst="rect">
            <a:avLst/>
          </a:prstGeom>
        </p:spPr>
        <p:txBody>
          <a:bodyPr/>
          <a:lstStyle/>
          <a:p>
            <a:pPr defTabSz="932433"/>
            <a:fld id="{27258FFF-F925-446B-8502-81C933981705}" type="slidenum">
              <a:rPr lang="en-US" smtClean="0">
                <a:solidFill>
                  <a:srgbClr val="505050"/>
                </a:solidFill>
              </a:rPr>
              <a:pPr defTabSz="932433"/>
              <a:t>‹#›</a:t>
            </a:fld>
            <a:endParaRPr lang="en-US">
              <a:solidFill>
                <a:srgbClr val="50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914194"/>
      </p:ext>
    </p:extLst>
  </p:cSld>
  <p:clrMapOvr>
    <a:masterClrMapping/>
  </p:clrMapOvr>
  <p:transition>
    <p:fade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&amp; Content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902"/>
            <a:ext cx="11887519" cy="790711"/>
          </a:xfrm>
        </p:spPr>
        <p:txBody>
          <a:bodyPr/>
          <a:lstStyle>
            <a:lvl1pPr>
              <a:defRPr sz="4349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40" y="1697063"/>
            <a:ext cx="10972799" cy="1586521"/>
          </a:xfrm>
        </p:spPr>
        <p:txBody>
          <a:bodyPr/>
          <a:lstStyle>
            <a:lvl1pPr>
              <a:defRPr sz="194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1799"/>
            </a:lvl2pPr>
            <a:lvl3pPr>
              <a:defRPr sz="1499"/>
            </a:lvl3pPr>
            <a:lvl4pPr>
              <a:defRPr sz="1349"/>
            </a:lvl4pPr>
            <a:lvl5pPr>
              <a:defRPr sz="134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669359"/>
      </p:ext>
    </p:extLst>
  </p:cSld>
  <p:clrMapOvr>
    <a:masterClrMapping/>
  </p:clrMapOvr>
  <p:transition>
    <p:fade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Bulleted Text Light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902"/>
            <a:ext cx="11887519" cy="790711"/>
          </a:xfrm>
        </p:spPr>
        <p:txBody>
          <a:bodyPr/>
          <a:lstStyle>
            <a:lvl1pPr>
              <a:defRPr sz="4349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40" y="1697063"/>
            <a:ext cx="10972799" cy="1586521"/>
          </a:xfrm>
        </p:spPr>
        <p:txBody>
          <a:bodyPr/>
          <a:lstStyle>
            <a:lvl1pPr>
              <a:defRPr sz="194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1799"/>
            </a:lvl2pPr>
            <a:lvl3pPr>
              <a:defRPr sz="1499"/>
            </a:lvl3pPr>
            <a:lvl4pPr>
              <a:defRPr sz="1349"/>
            </a:lvl4pPr>
            <a:lvl5pPr>
              <a:defRPr sz="134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4578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Titl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9"/>
          <p:cNvSpPr>
            <a:spLocks noGrp="1"/>
          </p:cNvSpPr>
          <p:nvPr>
            <p:ph type="pic" sz="quarter" idx="10" hasCustomPrompt="1"/>
          </p:nvPr>
        </p:nvSpPr>
        <p:spPr bwMode="hidden">
          <a:xfrm>
            <a:off x="1" y="0"/>
            <a:ext cx="12436475" cy="6994525"/>
          </a:xfrm>
          <a:prstGeom prst="rect">
            <a:avLst/>
          </a:prstGeom>
          <a:noFill/>
        </p:spPr>
        <p:txBody>
          <a:bodyPr lIns="329227" tIns="329227" rIns="329227">
            <a:noAutofit/>
          </a:bodyPr>
          <a:lstStyle>
            <a:lvl1pPr marL="0" indent="0">
              <a:buNone/>
              <a:defRPr sz="1848" baseline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Picture placeholder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 bwMode="ltGray">
          <a:xfrm>
            <a:off x="522877" y="938270"/>
            <a:ext cx="5125828" cy="5117985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chemeClr val="accent1">
              <a:alpha val="92000"/>
            </a:schemeClr>
          </a:solidFill>
          <a:ln>
            <a:noFill/>
          </a:ln>
          <a:extLst/>
        </p:spPr>
        <p:txBody>
          <a:bodyPr vert="horz" wrap="square" lIns="384099" tIns="1042555" rIns="1481525" bIns="1042555" numCol="1" anchor="ctr" anchorCtr="0" compatLnSpc="1">
            <a:prstTxWarp prst="textNoShape">
              <a:avLst/>
            </a:prstTxWarp>
            <a:noAutofit/>
          </a:bodyPr>
          <a:lstStyle>
            <a:lvl1pPr algn="l">
              <a:defRPr lang="en-US" sz="4588" b="0" kern="1200" cap="none" spc="-153" baseline="0" dirty="0">
                <a:ln w="3175">
                  <a:noFill/>
                </a:ln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pPr marL="0" lvl="0" indent="0" algn="l" defTabSz="69923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99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Slide Template">
    <p:bg>
      <p:bgPr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 txBox="1">
            <a:spLocks/>
          </p:cNvSpPr>
          <p:nvPr/>
        </p:nvSpPr>
        <p:spPr>
          <a:xfrm>
            <a:off x="11762713" y="7368881"/>
            <a:ext cx="438754" cy="232711"/>
          </a:xfrm>
          <a:prstGeom prst="rect">
            <a:avLst/>
          </a:prstGeom>
        </p:spPr>
        <p:txBody>
          <a:bodyPr lIns="68546" tIns="34272" rIns="68546" bIns="34272"/>
          <a:lstStyle>
            <a:defPPr>
              <a:defRPr lang="en-US"/>
            </a:defPPr>
            <a:lvl1pPr marL="0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371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2742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99113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65484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3185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8226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64597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0969" algn="l" defTabSz="93274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600" dirty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272275" y="295274"/>
            <a:ext cx="11889564" cy="749118"/>
          </a:xfrm>
        </p:spPr>
        <p:txBody>
          <a:bodyPr/>
          <a:lstStyle>
            <a:lvl1pPr>
              <a:defRPr>
                <a:solidFill>
                  <a:schemeClr val="bg1">
                    <a:alpha val="99000"/>
                  </a:schemeClr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272280" y="1028706"/>
            <a:ext cx="11889559" cy="732770"/>
          </a:xfrm>
          <a:noFill/>
        </p:spPr>
        <p:txBody>
          <a:bodyPr lIns="146290" tIns="109717" rIns="146290" bIns="109717">
            <a:noAutofit/>
          </a:bodyPr>
          <a:lstStyle>
            <a:lvl1pPr marL="0" indent="0">
              <a:spcBef>
                <a:spcPts val="0"/>
              </a:spcBef>
              <a:buNone/>
              <a:defRPr sz="2100" spc="0" baseline="0">
                <a:solidFill>
                  <a:srgbClr val="0054A6">
                    <a:alpha val="99000"/>
                  </a:srgb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Secondary title</a:t>
            </a:r>
          </a:p>
        </p:txBody>
      </p:sp>
    </p:spTree>
    <p:extLst>
      <p:ext uri="{BB962C8B-B14F-4D97-AF65-F5344CB8AC3E}">
        <p14:creationId xmlns:p14="http://schemas.microsoft.com/office/powerpoint/2010/main" val="1283453439"/>
      </p:ext>
    </p:extLst>
  </p:cSld>
  <p:clrMapOvr>
    <a:masterClrMapping/>
  </p:clrMapOvr>
  <p:transition>
    <p:fade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ptTitle &amp; 24p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7"/>
            <a:ext cx="11606213" cy="428322"/>
          </a:xfrm>
        </p:spPr>
        <p:txBody>
          <a:bodyPr/>
          <a:lstStyle>
            <a:lvl1pPr marL="0" indent="0">
              <a:lnSpc>
                <a:spcPts val="1875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358722"/>
      </p:ext>
    </p:extLst>
  </p:cSld>
  <p:clrMapOvr>
    <a:masterClrMapping/>
  </p:clrMapOvr>
  <p:transition>
    <p:fade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6ptTitle &amp; 20pt conten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9"/>
            <a:ext cx="11606213" cy="502246"/>
          </a:xfrm>
        </p:spPr>
        <p:txBody>
          <a:bodyPr/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207435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tex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6088658" y="0"/>
            <a:ext cx="6347816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400800" y="1211286"/>
            <a:ext cx="5760720" cy="1371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80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621622" indent="0">
              <a:buNone/>
              <a:defRPr sz="2754" b="1"/>
            </a:lvl2pPr>
            <a:lvl3pPr marL="1243245" indent="0">
              <a:buNone/>
              <a:defRPr sz="2448" b="1"/>
            </a:lvl3pPr>
            <a:lvl4pPr marL="1864867" indent="0">
              <a:buNone/>
              <a:defRPr sz="2142" b="1"/>
            </a:lvl4pPr>
            <a:lvl5pPr marL="2486489" indent="0">
              <a:buNone/>
              <a:defRPr sz="2142" b="1"/>
            </a:lvl5pPr>
            <a:lvl6pPr marL="3108112" indent="0">
              <a:buNone/>
              <a:defRPr sz="2142" b="1"/>
            </a:lvl6pPr>
            <a:lvl7pPr marL="3729734" indent="0">
              <a:buNone/>
              <a:defRPr sz="2142" b="1"/>
            </a:lvl7pPr>
            <a:lvl8pPr marL="4351355" indent="0">
              <a:buNone/>
              <a:defRPr sz="2142" b="1"/>
            </a:lvl8pPr>
            <a:lvl9pPr marL="4972978" indent="0">
              <a:buNone/>
              <a:defRPr sz="2142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400800" y="2582870"/>
            <a:ext cx="5760720" cy="34747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1224"/>
              </a:spcBef>
              <a:buFont typeface="Arial" pitchFamily="34" charset="0"/>
              <a:buNone/>
              <a:defRPr lang="en-US" sz="204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932433" indent="-388514">
              <a:defRPr lang="en-US" sz="214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932433" indent="-233108">
              <a:defRPr lang="en-US" sz="1938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1243245" indent="-233108">
              <a:defRPr lang="en-US" sz="1632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476353" indent="-233108">
              <a:defRPr lang="en-US" sz="1632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5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86199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p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2984905"/>
      </p:ext>
    </p:extLst>
  </p:cSld>
  <p:clrMapOvr>
    <a:masterClrMapping/>
  </p:clrMapOvr>
  <p:transition spd="slow">
    <p:fade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ptTitle &amp; 24p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7"/>
            <a:ext cx="11606213" cy="428322"/>
          </a:xfrm>
        </p:spPr>
        <p:txBody>
          <a:bodyPr/>
          <a:lstStyle>
            <a:lvl1pPr marL="0" indent="0">
              <a:lnSpc>
                <a:spcPts val="1875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5744554"/>
      </p:ext>
    </p:extLst>
  </p:cSld>
  <p:clrMapOvr>
    <a:masterClrMapping/>
  </p:clrMapOvr>
  <p:transition>
    <p:fade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6ptTitle &amp; 20pt conten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640" y="6689367"/>
            <a:ext cx="3937000" cy="13716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699422" rtl="0" eaLnBrk="1" latinLnBrk="0" hangingPunct="1">
              <a:defRPr lang="en-US" sz="675" kern="120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r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t>Microsoft Confidential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1170" y="950979"/>
            <a:ext cx="11606213" cy="502246"/>
          </a:xfrm>
        </p:spPr>
        <p:txBody>
          <a:bodyPr/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1800">
                <a:solidFill>
                  <a:srgbClr val="505050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2383432"/>
      </p:ext>
    </p:extLst>
  </p:cSld>
  <p:clrMapOvr>
    <a:masterClrMapping/>
  </p:clrMapOvr>
  <p:transition>
    <p:fade/>
  </p:transition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p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3736" y="137161"/>
            <a:ext cx="11889564" cy="758952"/>
          </a:xfrm>
        </p:spPr>
        <p:txBody>
          <a:bodyPr/>
          <a:lstStyle>
            <a:lvl1pPr>
              <a:lnSpc>
                <a:spcPts val="3900"/>
              </a:lnSpc>
              <a:defRPr sz="3449" b="0">
                <a:solidFill>
                  <a:srgbClr val="0078D7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645860"/>
      </p:ext>
    </p:extLst>
  </p:cSld>
  <p:clrMapOvr>
    <a:masterClrMapping/>
  </p:clrMapOvr>
  <p:transition spd="slow">
    <p:fade/>
  </p:transition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55008" y="6482889"/>
            <a:ext cx="2798207" cy="372394"/>
          </a:xfrm>
          <a:prstGeom prst="rect">
            <a:avLst/>
          </a:prstGeom>
        </p:spPr>
        <p:txBody>
          <a:bodyPr/>
          <a:lstStyle/>
          <a:p>
            <a:pPr defTabSz="932597"/>
            <a:fld id="{2D4950AA-EE63-4EBE-8E5E-2866EEFC6583}" type="datetimeFigureOut">
              <a:rPr lang="en-AU" smtClean="0">
                <a:solidFill>
                  <a:srgbClr val="505050"/>
                </a:solidFill>
              </a:rPr>
              <a:pPr defTabSz="932597"/>
              <a:t>26/05/2017</a:t>
            </a:fld>
            <a:endParaRPr lang="en-AU">
              <a:solidFill>
                <a:srgbClr val="505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19583" y="6482889"/>
            <a:ext cx="4197310" cy="372394"/>
          </a:xfrm>
          <a:prstGeom prst="rect">
            <a:avLst/>
          </a:prstGeom>
        </p:spPr>
        <p:txBody>
          <a:bodyPr/>
          <a:lstStyle/>
          <a:p>
            <a:pPr defTabSz="932597"/>
            <a:endParaRPr lang="en-AU">
              <a:solidFill>
                <a:srgbClr val="50505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pPr/>
              <a:t>‹#›</a:t>
            </a:fld>
            <a:endParaRPr lang="en-AU">
              <a:gradFill>
                <a:gsLst>
                  <a:gs pos="2239">
                    <a:srgbClr val="505050"/>
                  </a:gs>
                  <a:gs pos="11940">
                    <a:srgbClr val="505050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970509112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No t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"/>
            <a:ext cx="12434704" cy="6994521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638" y="2146653"/>
            <a:ext cx="6402388" cy="892840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84066">
                      <a:srgbClr val="000000"/>
                    </a:gs>
                    <a:gs pos="57576">
                      <a:srgbClr val="000000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Event name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4638" y="3066980"/>
            <a:ext cx="6402388" cy="1710429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2400" baseline="0">
                <a:gradFill>
                  <a:gsLst>
                    <a:gs pos="84066">
                      <a:srgbClr val="000000"/>
                    </a:gs>
                    <a:gs pos="57576">
                      <a:srgbClr val="000000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City | Date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"/>
            <a:ext cx="12434704" cy="6994521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702" y="2119178"/>
            <a:ext cx="6402388" cy="2018156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Event name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3050" y="4137335"/>
            <a:ext cx="6402388" cy="731528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2400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City | Date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71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Photo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"/>
            <a:ext cx="12434704" cy="6994521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366409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702" y="2119178"/>
            <a:ext cx="6402388" cy="1828800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3050" y="3954463"/>
            <a:ext cx="6402388" cy="1828800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3199">
                <a:gradFill>
                  <a:gsLst>
                    <a:gs pos="57576">
                      <a:srgbClr val="FFFFFF"/>
                    </a:gs>
                    <a:gs pos="35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29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2" y="3955786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199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581" y="6243237"/>
            <a:ext cx="1280160" cy="274492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0" y="0"/>
            <a:ext cx="12436475" cy="93697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2286361" y="0"/>
            <a:ext cx="10150115" cy="936970"/>
          </a:xfrm>
          <a:prstGeom prst="rect">
            <a:avLst/>
          </a:prstGeom>
          <a:solidFill>
            <a:schemeClr val="accent5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74702" y="148779"/>
            <a:ext cx="1920219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>
              <a:defRPr/>
            </a:pPr>
            <a:r>
              <a:rPr sz="2800" dirty="0">
                <a:gradFill>
                  <a:gsLst>
                    <a:gs pos="100000">
                      <a:srgbClr val="FFFFFF"/>
                    </a:gs>
                    <a:gs pos="0">
                      <a:srgbClr val="FFFFFF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67048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9" y="1212851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557" indent="0">
              <a:buNone/>
              <a:defRPr/>
            </a:lvl3pPr>
            <a:lvl4pPr marL="457112" indent="0">
              <a:buNone/>
              <a:defRPr/>
            </a:lvl4pPr>
            <a:lvl5pPr marL="68566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780032908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79" y="1385089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6527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79" y="4429867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367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212441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9" y="1212851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557" indent="0">
              <a:buNone/>
              <a:defRPr/>
            </a:lvl3pPr>
            <a:lvl4pPr marL="457112" indent="0">
              <a:buNone/>
              <a:defRPr/>
            </a:lvl4pPr>
            <a:lvl5pPr marL="68566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752712619"/>
      </p:ext>
    </p:extLst>
  </p:cSld>
  <p:clrMapOvr>
    <a:masterClrMapping/>
  </p:clrMapOvr>
  <p:transition>
    <p:fade/>
  </p:transition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50"/>
            <a:ext cx="11887200" cy="2092881"/>
          </a:xfrm>
        </p:spPr>
        <p:txBody>
          <a:bodyPr>
            <a:spAutoFit/>
          </a:bodyPr>
          <a:lstStyle>
            <a:lvl1pPr>
              <a:defRPr sz="39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099732860"/>
      </p:ext>
    </p:extLst>
  </p:cSld>
  <p:clrMapOvr>
    <a:masterClrMapping/>
  </p:clrMapOvr>
  <p:transition>
    <p:fade/>
  </p:transition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50"/>
            <a:ext cx="11887200" cy="2092881"/>
          </a:xfrm>
        </p:spPr>
        <p:txBody>
          <a:bodyPr>
            <a:spAutoFit/>
          </a:bodyPr>
          <a:lstStyle>
            <a:lvl1pPr>
              <a:defRPr sz="3999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067948300"/>
      </p:ext>
    </p:extLst>
  </p:cSld>
  <p:clrMapOvr>
    <a:masterClrMapping/>
  </p:clrMapOvr>
  <p:transition>
    <p:fade/>
  </p:transition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60600702"/>
      </p:ext>
    </p:extLst>
  </p:cSld>
  <p:clrMapOvr>
    <a:masterClrMapping/>
  </p:clrMapOvr>
  <p:transition>
    <p:fade/>
  </p:transition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/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199"/>
            </a:lvl1pPr>
            <a:lvl2pPr marL="0" indent="0">
              <a:buNone/>
              <a:defRPr sz="2000"/>
            </a:lvl2pPr>
            <a:lvl3pPr marL="231730" indent="0">
              <a:buNone/>
              <a:tabLst/>
              <a:defRPr sz="2000"/>
            </a:lvl3pPr>
            <a:lvl4pPr marL="460287" indent="0">
              <a:buNone/>
              <a:defRPr/>
            </a:lvl4pPr>
            <a:lvl5pPr marL="685669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997990133"/>
      </p:ext>
    </p:extLst>
  </p:cSld>
  <p:clrMapOvr>
    <a:masterClrMapping/>
  </p:clrMapOvr>
  <p:transition>
    <p:fade/>
  </p:transition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1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620259687"/>
      </p:ext>
    </p:extLst>
  </p:cSld>
  <p:clrMapOvr>
    <a:masterClrMapping/>
  </p:clrMapOvr>
  <p:transition>
    <p:fade/>
  </p:transition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199"/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199"/>
            </a:lvl1pPr>
            <a:lvl2pPr marL="531064" indent="-233150">
              <a:defRPr sz="2400"/>
            </a:lvl2pPr>
            <a:lvl3pPr marL="699450" indent="-168387">
              <a:tabLst/>
              <a:defRPr sz="2000"/>
            </a:lvl3pPr>
            <a:lvl4pPr marL="880789" indent="-181339">
              <a:defRPr/>
            </a:lvl4pPr>
            <a:lvl5pPr marL="1049175" indent="-168387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526763011"/>
      </p:ext>
    </p:extLst>
  </p:cSld>
  <p:clrMapOvr>
    <a:masterClrMapping/>
  </p:clrMapOvr>
  <p:transition>
    <p:fade/>
  </p:transition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868482"/>
      </p:ext>
    </p:extLst>
  </p:cSld>
  <p:clrMapOvr>
    <a:masterClrMapping/>
  </p:clrMapOvr>
  <p:transition>
    <p:fade/>
  </p:transition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09974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9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199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9158569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09974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8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23655590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1838391"/>
            <a:ext cx="10972680" cy="1201676"/>
          </a:xfr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731897" y="3497262"/>
            <a:ext cx="10972680" cy="683264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3600" spc="-71" baseline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7" name="Freeform 27"/>
          <p:cNvSpPr>
            <a:spLocks noChangeAspect="1" noEditPoints="1"/>
          </p:cNvSpPr>
          <p:nvPr userDrawn="1"/>
        </p:nvSpPr>
        <p:spPr bwMode="auto">
          <a:xfrm>
            <a:off x="11247372" y="479775"/>
            <a:ext cx="914400" cy="176355"/>
          </a:xfrm>
          <a:custGeom>
            <a:avLst/>
            <a:gdLst>
              <a:gd name="T0" fmla="*/ 218 w 1139"/>
              <a:gd name="T1" fmla="*/ 217 h 220"/>
              <a:gd name="T2" fmla="*/ 170 w 1139"/>
              <a:gd name="T3" fmla="*/ 15 h 220"/>
              <a:gd name="T4" fmla="*/ 0 w 1139"/>
              <a:gd name="T5" fmla="*/ 15 h 220"/>
              <a:gd name="T6" fmla="*/ 33 w 1139"/>
              <a:gd name="T7" fmla="*/ 62 h 220"/>
              <a:gd name="T8" fmla="*/ 121 w 1139"/>
              <a:gd name="T9" fmla="*/ 217 h 220"/>
              <a:gd name="T10" fmla="*/ 268 w 1139"/>
              <a:gd name="T11" fmla="*/ 11 h 220"/>
              <a:gd name="T12" fmla="*/ 254 w 1139"/>
              <a:gd name="T13" fmla="*/ 44 h 220"/>
              <a:gd name="T14" fmla="*/ 289 w 1139"/>
              <a:gd name="T15" fmla="*/ 31 h 220"/>
              <a:gd name="T16" fmla="*/ 285 w 1139"/>
              <a:gd name="T17" fmla="*/ 72 h 220"/>
              <a:gd name="T18" fmla="*/ 285 w 1139"/>
              <a:gd name="T19" fmla="*/ 217 h 220"/>
              <a:gd name="T20" fmla="*/ 345 w 1139"/>
              <a:gd name="T21" fmla="*/ 79 h 220"/>
              <a:gd name="T22" fmla="*/ 318 w 1139"/>
              <a:gd name="T23" fmla="*/ 185 h 220"/>
              <a:gd name="T24" fmla="*/ 421 w 1139"/>
              <a:gd name="T25" fmla="*/ 211 h 220"/>
              <a:gd name="T26" fmla="*/ 420 w 1139"/>
              <a:gd name="T27" fmla="*/ 180 h 220"/>
              <a:gd name="T28" fmla="*/ 356 w 1139"/>
              <a:gd name="T29" fmla="*/ 180 h 220"/>
              <a:gd name="T30" fmla="*/ 388 w 1139"/>
              <a:gd name="T31" fmla="*/ 97 h 220"/>
              <a:gd name="T32" fmla="*/ 422 w 1139"/>
              <a:gd name="T33" fmla="*/ 76 h 220"/>
              <a:gd name="T34" fmla="*/ 386 w 1139"/>
              <a:gd name="T35" fmla="*/ 69 h 220"/>
              <a:gd name="T36" fmla="*/ 447 w 1139"/>
              <a:gd name="T37" fmla="*/ 72 h 220"/>
              <a:gd name="T38" fmla="*/ 481 w 1139"/>
              <a:gd name="T39" fmla="*/ 143 h 220"/>
              <a:gd name="T40" fmla="*/ 522 w 1139"/>
              <a:gd name="T41" fmla="*/ 102 h 220"/>
              <a:gd name="T42" fmla="*/ 531 w 1139"/>
              <a:gd name="T43" fmla="*/ 72 h 220"/>
              <a:gd name="T44" fmla="*/ 517 w 1139"/>
              <a:gd name="T45" fmla="*/ 70 h 220"/>
              <a:gd name="T46" fmla="*/ 481 w 1139"/>
              <a:gd name="T47" fmla="*/ 97 h 220"/>
              <a:gd name="T48" fmla="*/ 534 w 1139"/>
              <a:gd name="T49" fmla="*/ 146 h 220"/>
              <a:gd name="T50" fmla="*/ 662 w 1139"/>
              <a:gd name="T51" fmla="*/ 199 h 220"/>
              <a:gd name="T52" fmla="*/ 610 w 1139"/>
              <a:gd name="T53" fmla="*/ 69 h 220"/>
              <a:gd name="T54" fmla="*/ 569 w 1139"/>
              <a:gd name="T55" fmla="*/ 145 h 220"/>
              <a:gd name="T56" fmla="*/ 636 w 1139"/>
              <a:gd name="T57" fmla="*/ 109 h 220"/>
              <a:gd name="T58" fmla="*/ 609 w 1139"/>
              <a:gd name="T59" fmla="*/ 192 h 220"/>
              <a:gd name="T60" fmla="*/ 698 w 1139"/>
              <a:gd name="T61" fmla="*/ 113 h 220"/>
              <a:gd name="T62" fmla="*/ 733 w 1139"/>
              <a:gd name="T63" fmla="*/ 156 h 220"/>
              <a:gd name="T64" fmla="*/ 760 w 1139"/>
              <a:gd name="T65" fmla="*/ 179 h 220"/>
              <a:gd name="T66" fmla="*/ 700 w 1139"/>
              <a:gd name="T67" fmla="*/ 180 h 220"/>
              <a:gd name="T68" fmla="*/ 699 w 1139"/>
              <a:gd name="T69" fmla="*/ 212 h 220"/>
              <a:gd name="T70" fmla="*/ 779 w 1139"/>
              <a:gd name="T71" fmla="*/ 208 h 220"/>
              <a:gd name="T72" fmla="*/ 757 w 1139"/>
              <a:gd name="T73" fmla="*/ 132 h 220"/>
              <a:gd name="T74" fmla="*/ 738 w 1139"/>
              <a:gd name="T75" fmla="*/ 100 h 220"/>
              <a:gd name="T76" fmla="*/ 785 w 1139"/>
              <a:gd name="T77" fmla="*/ 105 h 220"/>
              <a:gd name="T78" fmla="*/ 786 w 1139"/>
              <a:gd name="T79" fmla="*/ 75 h 220"/>
              <a:gd name="T80" fmla="*/ 886 w 1139"/>
              <a:gd name="T81" fmla="*/ 69 h 220"/>
              <a:gd name="T82" fmla="*/ 829 w 1139"/>
              <a:gd name="T83" fmla="*/ 200 h 220"/>
              <a:gd name="T84" fmla="*/ 958 w 1139"/>
              <a:gd name="T85" fmla="*/ 143 h 220"/>
              <a:gd name="T86" fmla="*/ 884 w 1139"/>
              <a:gd name="T87" fmla="*/ 192 h 220"/>
              <a:gd name="T88" fmla="*/ 855 w 1139"/>
              <a:gd name="T89" fmla="*/ 109 h 220"/>
              <a:gd name="T90" fmla="*/ 922 w 1139"/>
              <a:gd name="T91" fmla="*/ 144 h 220"/>
              <a:gd name="T92" fmla="*/ 1104 w 1139"/>
              <a:gd name="T93" fmla="*/ 100 h 220"/>
              <a:gd name="T94" fmla="*/ 1124 w 1139"/>
              <a:gd name="T95" fmla="*/ 192 h 220"/>
              <a:gd name="T96" fmla="*/ 1139 w 1139"/>
              <a:gd name="T97" fmla="*/ 187 h 220"/>
              <a:gd name="T98" fmla="*/ 1128 w 1139"/>
              <a:gd name="T99" fmla="*/ 219 h 220"/>
              <a:gd name="T100" fmla="*/ 1070 w 1139"/>
              <a:gd name="T101" fmla="*/ 100 h 220"/>
              <a:gd name="T102" fmla="*/ 985 w 1139"/>
              <a:gd name="T103" fmla="*/ 217 h 220"/>
              <a:gd name="T104" fmla="*/ 961 w 1139"/>
              <a:gd name="T105" fmla="*/ 72 h 220"/>
              <a:gd name="T106" fmla="*/ 991 w 1139"/>
              <a:gd name="T107" fmla="*/ 25 h 220"/>
              <a:gd name="T108" fmla="*/ 1056 w 1139"/>
              <a:gd name="T109" fmla="*/ 3 h 220"/>
              <a:gd name="T110" fmla="*/ 1056 w 1139"/>
              <a:gd name="T111" fmla="*/ 32 h 220"/>
              <a:gd name="T112" fmla="*/ 1019 w 1139"/>
              <a:gd name="T113" fmla="*/ 54 h 220"/>
              <a:gd name="T114" fmla="*/ 1070 w 1139"/>
              <a:gd name="T115" fmla="*/ 40 h 220"/>
              <a:gd name="T116" fmla="*/ 1104 w 1139"/>
              <a:gd name="T117" fmla="*/ 29 h 220"/>
              <a:gd name="T118" fmla="*/ 1139 w 1139"/>
              <a:gd name="T119" fmla="*/ 10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39" h="220">
                <a:moveTo>
                  <a:pt x="184" y="62"/>
                </a:moveTo>
                <a:cubicBezTo>
                  <a:pt x="184" y="217"/>
                  <a:pt x="184" y="217"/>
                  <a:pt x="184" y="217"/>
                </a:cubicBezTo>
                <a:cubicBezTo>
                  <a:pt x="218" y="217"/>
                  <a:pt x="218" y="217"/>
                  <a:pt x="218" y="217"/>
                </a:cubicBezTo>
                <a:cubicBezTo>
                  <a:pt x="218" y="15"/>
                  <a:pt x="218" y="15"/>
                  <a:pt x="218" y="15"/>
                </a:cubicBezTo>
                <a:cubicBezTo>
                  <a:pt x="218" y="15"/>
                  <a:pt x="218" y="15"/>
                  <a:pt x="218" y="15"/>
                </a:cubicBezTo>
                <a:cubicBezTo>
                  <a:pt x="170" y="15"/>
                  <a:pt x="170" y="15"/>
                  <a:pt x="170" y="15"/>
                </a:cubicBezTo>
                <a:cubicBezTo>
                  <a:pt x="109" y="165"/>
                  <a:pt x="109" y="165"/>
                  <a:pt x="109" y="165"/>
                </a:cubicBezTo>
                <a:cubicBezTo>
                  <a:pt x="50" y="15"/>
                  <a:pt x="50" y="15"/>
                  <a:pt x="5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217"/>
                  <a:pt x="0" y="217"/>
                  <a:pt x="0" y="217"/>
                </a:cubicBezTo>
                <a:cubicBezTo>
                  <a:pt x="33" y="217"/>
                  <a:pt x="33" y="217"/>
                  <a:pt x="33" y="217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4" y="62"/>
                  <a:pt x="34" y="62"/>
                </a:cubicBezTo>
                <a:cubicBezTo>
                  <a:pt x="96" y="217"/>
                  <a:pt x="96" y="217"/>
                  <a:pt x="96" y="217"/>
                </a:cubicBezTo>
                <a:cubicBezTo>
                  <a:pt x="121" y="217"/>
                  <a:pt x="121" y="217"/>
                  <a:pt x="121" y="217"/>
                </a:cubicBezTo>
                <a:cubicBezTo>
                  <a:pt x="183" y="62"/>
                  <a:pt x="183" y="62"/>
                  <a:pt x="183" y="62"/>
                </a:cubicBezTo>
                <a:lnTo>
                  <a:pt x="184" y="62"/>
                </a:lnTo>
                <a:close/>
                <a:moveTo>
                  <a:pt x="268" y="11"/>
                </a:moveTo>
                <a:cubicBezTo>
                  <a:pt x="263" y="11"/>
                  <a:pt x="258" y="13"/>
                  <a:pt x="254" y="16"/>
                </a:cubicBezTo>
                <a:cubicBezTo>
                  <a:pt x="250" y="20"/>
                  <a:pt x="248" y="25"/>
                  <a:pt x="248" y="31"/>
                </a:cubicBezTo>
                <a:cubicBezTo>
                  <a:pt x="248" y="36"/>
                  <a:pt x="250" y="41"/>
                  <a:pt x="254" y="44"/>
                </a:cubicBezTo>
                <a:cubicBezTo>
                  <a:pt x="258" y="48"/>
                  <a:pt x="263" y="50"/>
                  <a:pt x="268" y="50"/>
                </a:cubicBezTo>
                <a:cubicBezTo>
                  <a:pt x="274" y="50"/>
                  <a:pt x="279" y="48"/>
                  <a:pt x="283" y="44"/>
                </a:cubicBezTo>
                <a:cubicBezTo>
                  <a:pt x="287" y="41"/>
                  <a:pt x="289" y="36"/>
                  <a:pt x="289" y="31"/>
                </a:cubicBezTo>
                <a:cubicBezTo>
                  <a:pt x="289" y="25"/>
                  <a:pt x="287" y="20"/>
                  <a:pt x="283" y="17"/>
                </a:cubicBezTo>
                <a:cubicBezTo>
                  <a:pt x="279" y="13"/>
                  <a:pt x="274" y="11"/>
                  <a:pt x="268" y="11"/>
                </a:cubicBezTo>
                <a:close/>
                <a:moveTo>
                  <a:pt x="285" y="72"/>
                </a:moveTo>
                <a:cubicBezTo>
                  <a:pt x="251" y="72"/>
                  <a:pt x="251" y="72"/>
                  <a:pt x="251" y="72"/>
                </a:cubicBezTo>
                <a:cubicBezTo>
                  <a:pt x="251" y="217"/>
                  <a:pt x="251" y="217"/>
                  <a:pt x="251" y="217"/>
                </a:cubicBezTo>
                <a:cubicBezTo>
                  <a:pt x="285" y="217"/>
                  <a:pt x="285" y="217"/>
                  <a:pt x="285" y="217"/>
                </a:cubicBezTo>
                <a:cubicBezTo>
                  <a:pt x="285" y="72"/>
                  <a:pt x="285" y="72"/>
                  <a:pt x="285" y="72"/>
                </a:cubicBezTo>
                <a:close/>
                <a:moveTo>
                  <a:pt x="386" y="69"/>
                </a:moveTo>
                <a:cubicBezTo>
                  <a:pt x="371" y="69"/>
                  <a:pt x="357" y="72"/>
                  <a:pt x="345" y="79"/>
                </a:cubicBezTo>
                <a:cubicBezTo>
                  <a:pt x="333" y="85"/>
                  <a:pt x="324" y="95"/>
                  <a:pt x="318" y="107"/>
                </a:cubicBezTo>
                <a:cubicBezTo>
                  <a:pt x="312" y="119"/>
                  <a:pt x="309" y="133"/>
                  <a:pt x="309" y="148"/>
                </a:cubicBezTo>
                <a:cubicBezTo>
                  <a:pt x="309" y="162"/>
                  <a:pt x="312" y="174"/>
                  <a:pt x="318" y="185"/>
                </a:cubicBezTo>
                <a:cubicBezTo>
                  <a:pt x="324" y="196"/>
                  <a:pt x="332" y="205"/>
                  <a:pt x="343" y="211"/>
                </a:cubicBezTo>
                <a:cubicBezTo>
                  <a:pt x="354" y="217"/>
                  <a:pt x="366" y="220"/>
                  <a:pt x="380" y="220"/>
                </a:cubicBezTo>
                <a:cubicBezTo>
                  <a:pt x="396" y="220"/>
                  <a:pt x="410" y="217"/>
                  <a:pt x="421" y="211"/>
                </a:cubicBezTo>
                <a:cubicBezTo>
                  <a:pt x="422" y="210"/>
                  <a:pt x="422" y="210"/>
                  <a:pt x="422" y="210"/>
                </a:cubicBezTo>
                <a:cubicBezTo>
                  <a:pt x="422" y="179"/>
                  <a:pt x="422" y="179"/>
                  <a:pt x="422" y="179"/>
                </a:cubicBezTo>
                <a:cubicBezTo>
                  <a:pt x="420" y="180"/>
                  <a:pt x="420" y="180"/>
                  <a:pt x="420" y="180"/>
                </a:cubicBezTo>
                <a:cubicBezTo>
                  <a:pt x="415" y="184"/>
                  <a:pt x="410" y="187"/>
                  <a:pt x="404" y="189"/>
                </a:cubicBezTo>
                <a:cubicBezTo>
                  <a:pt x="398" y="191"/>
                  <a:pt x="392" y="192"/>
                  <a:pt x="387" y="192"/>
                </a:cubicBezTo>
                <a:cubicBezTo>
                  <a:pt x="374" y="192"/>
                  <a:pt x="363" y="188"/>
                  <a:pt x="356" y="180"/>
                </a:cubicBezTo>
                <a:cubicBezTo>
                  <a:pt x="348" y="171"/>
                  <a:pt x="344" y="160"/>
                  <a:pt x="344" y="145"/>
                </a:cubicBezTo>
                <a:cubicBezTo>
                  <a:pt x="344" y="131"/>
                  <a:pt x="348" y="119"/>
                  <a:pt x="356" y="110"/>
                </a:cubicBezTo>
                <a:cubicBezTo>
                  <a:pt x="364" y="101"/>
                  <a:pt x="375" y="97"/>
                  <a:pt x="388" y="97"/>
                </a:cubicBezTo>
                <a:cubicBezTo>
                  <a:pt x="399" y="97"/>
                  <a:pt x="410" y="101"/>
                  <a:pt x="420" y="108"/>
                </a:cubicBezTo>
                <a:cubicBezTo>
                  <a:pt x="422" y="109"/>
                  <a:pt x="422" y="109"/>
                  <a:pt x="422" y="109"/>
                </a:cubicBezTo>
                <a:cubicBezTo>
                  <a:pt x="422" y="76"/>
                  <a:pt x="422" y="76"/>
                  <a:pt x="422" y="76"/>
                </a:cubicBezTo>
                <a:cubicBezTo>
                  <a:pt x="421" y="76"/>
                  <a:pt x="421" y="76"/>
                  <a:pt x="421" y="76"/>
                </a:cubicBezTo>
                <a:cubicBezTo>
                  <a:pt x="417" y="74"/>
                  <a:pt x="412" y="72"/>
                  <a:pt x="405" y="71"/>
                </a:cubicBezTo>
                <a:cubicBezTo>
                  <a:pt x="399" y="69"/>
                  <a:pt x="393" y="69"/>
                  <a:pt x="386" y="69"/>
                </a:cubicBezTo>
                <a:close/>
                <a:moveTo>
                  <a:pt x="481" y="97"/>
                </a:moveTo>
                <a:cubicBezTo>
                  <a:pt x="481" y="72"/>
                  <a:pt x="481" y="72"/>
                  <a:pt x="481" y="72"/>
                </a:cubicBezTo>
                <a:cubicBezTo>
                  <a:pt x="447" y="72"/>
                  <a:pt x="447" y="72"/>
                  <a:pt x="447" y="72"/>
                </a:cubicBezTo>
                <a:cubicBezTo>
                  <a:pt x="447" y="217"/>
                  <a:pt x="447" y="217"/>
                  <a:pt x="447" y="217"/>
                </a:cubicBezTo>
                <a:cubicBezTo>
                  <a:pt x="481" y="217"/>
                  <a:pt x="481" y="217"/>
                  <a:pt x="481" y="217"/>
                </a:cubicBezTo>
                <a:cubicBezTo>
                  <a:pt x="481" y="143"/>
                  <a:pt x="481" y="143"/>
                  <a:pt x="481" y="143"/>
                </a:cubicBezTo>
                <a:cubicBezTo>
                  <a:pt x="481" y="130"/>
                  <a:pt x="484" y="120"/>
                  <a:pt x="490" y="112"/>
                </a:cubicBezTo>
                <a:cubicBezTo>
                  <a:pt x="495" y="104"/>
                  <a:pt x="503" y="100"/>
                  <a:pt x="512" y="100"/>
                </a:cubicBezTo>
                <a:cubicBezTo>
                  <a:pt x="515" y="100"/>
                  <a:pt x="518" y="101"/>
                  <a:pt x="522" y="102"/>
                </a:cubicBezTo>
                <a:cubicBezTo>
                  <a:pt x="526" y="103"/>
                  <a:pt x="528" y="104"/>
                  <a:pt x="530" y="105"/>
                </a:cubicBezTo>
                <a:cubicBezTo>
                  <a:pt x="531" y="106"/>
                  <a:pt x="531" y="106"/>
                  <a:pt x="531" y="106"/>
                </a:cubicBezTo>
                <a:cubicBezTo>
                  <a:pt x="531" y="72"/>
                  <a:pt x="531" y="72"/>
                  <a:pt x="531" y="72"/>
                </a:cubicBezTo>
                <a:cubicBezTo>
                  <a:pt x="531" y="72"/>
                  <a:pt x="531" y="72"/>
                  <a:pt x="531" y="72"/>
                </a:cubicBezTo>
                <a:cubicBezTo>
                  <a:pt x="528" y="70"/>
                  <a:pt x="523" y="70"/>
                  <a:pt x="517" y="70"/>
                </a:cubicBezTo>
                <a:cubicBezTo>
                  <a:pt x="517" y="70"/>
                  <a:pt x="517" y="70"/>
                  <a:pt x="517" y="70"/>
                </a:cubicBezTo>
                <a:cubicBezTo>
                  <a:pt x="509" y="70"/>
                  <a:pt x="501" y="72"/>
                  <a:pt x="495" y="78"/>
                </a:cubicBezTo>
                <a:cubicBezTo>
                  <a:pt x="489" y="83"/>
                  <a:pt x="485" y="89"/>
                  <a:pt x="482" y="97"/>
                </a:cubicBezTo>
                <a:lnTo>
                  <a:pt x="481" y="97"/>
                </a:lnTo>
                <a:close/>
                <a:moveTo>
                  <a:pt x="610" y="69"/>
                </a:moveTo>
                <a:cubicBezTo>
                  <a:pt x="586" y="69"/>
                  <a:pt x="567" y="76"/>
                  <a:pt x="554" y="89"/>
                </a:cubicBezTo>
                <a:cubicBezTo>
                  <a:pt x="540" y="103"/>
                  <a:pt x="534" y="122"/>
                  <a:pt x="534" y="146"/>
                </a:cubicBezTo>
                <a:cubicBezTo>
                  <a:pt x="534" y="169"/>
                  <a:pt x="540" y="187"/>
                  <a:pt x="553" y="200"/>
                </a:cubicBezTo>
                <a:cubicBezTo>
                  <a:pt x="567" y="213"/>
                  <a:pt x="584" y="220"/>
                  <a:pt x="607" y="220"/>
                </a:cubicBezTo>
                <a:cubicBezTo>
                  <a:pt x="630" y="220"/>
                  <a:pt x="648" y="213"/>
                  <a:pt x="662" y="199"/>
                </a:cubicBezTo>
                <a:cubicBezTo>
                  <a:pt x="675" y="185"/>
                  <a:pt x="682" y="166"/>
                  <a:pt x="682" y="143"/>
                </a:cubicBezTo>
                <a:cubicBezTo>
                  <a:pt x="682" y="120"/>
                  <a:pt x="676" y="102"/>
                  <a:pt x="663" y="89"/>
                </a:cubicBezTo>
                <a:cubicBezTo>
                  <a:pt x="650" y="75"/>
                  <a:pt x="632" y="69"/>
                  <a:pt x="610" y="69"/>
                </a:cubicBezTo>
                <a:close/>
                <a:moveTo>
                  <a:pt x="609" y="192"/>
                </a:moveTo>
                <a:cubicBezTo>
                  <a:pt x="596" y="192"/>
                  <a:pt x="586" y="188"/>
                  <a:pt x="579" y="180"/>
                </a:cubicBezTo>
                <a:cubicBezTo>
                  <a:pt x="572" y="172"/>
                  <a:pt x="569" y="160"/>
                  <a:pt x="569" y="145"/>
                </a:cubicBezTo>
                <a:cubicBezTo>
                  <a:pt x="569" y="130"/>
                  <a:pt x="572" y="118"/>
                  <a:pt x="579" y="109"/>
                </a:cubicBezTo>
                <a:cubicBezTo>
                  <a:pt x="586" y="101"/>
                  <a:pt x="596" y="97"/>
                  <a:pt x="608" y="97"/>
                </a:cubicBezTo>
                <a:cubicBezTo>
                  <a:pt x="620" y="97"/>
                  <a:pt x="630" y="101"/>
                  <a:pt x="636" y="109"/>
                </a:cubicBezTo>
                <a:cubicBezTo>
                  <a:pt x="643" y="117"/>
                  <a:pt x="647" y="129"/>
                  <a:pt x="647" y="144"/>
                </a:cubicBezTo>
                <a:cubicBezTo>
                  <a:pt x="647" y="160"/>
                  <a:pt x="644" y="172"/>
                  <a:pt x="637" y="180"/>
                </a:cubicBezTo>
                <a:cubicBezTo>
                  <a:pt x="631" y="188"/>
                  <a:pt x="621" y="192"/>
                  <a:pt x="609" y="192"/>
                </a:cubicBezTo>
                <a:close/>
                <a:moveTo>
                  <a:pt x="754" y="69"/>
                </a:moveTo>
                <a:cubicBezTo>
                  <a:pt x="737" y="69"/>
                  <a:pt x="724" y="73"/>
                  <a:pt x="714" y="81"/>
                </a:cubicBezTo>
                <a:cubicBezTo>
                  <a:pt x="703" y="89"/>
                  <a:pt x="698" y="100"/>
                  <a:pt x="698" y="113"/>
                </a:cubicBezTo>
                <a:cubicBezTo>
                  <a:pt x="698" y="120"/>
                  <a:pt x="699" y="126"/>
                  <a:pt x="702" y="131"/>
                </a:cubicBezTo>
                <a:cubicBezTo>
                  <a:pt x="704" y="136"/>
                  <a:pt x="707" y="141"/>
                  <a:pt x="712" y="144"/>
                </a:cubicBezTo>
                <a:cubicBezTo>
                  <a:pt x="716" y="148"/>
                  <a:pt x="723" y="152"/>
                  <a:pt x="733" y="156"/>
                </a:cubicBezTo>
                <a:cubicBezTo>
                  <a:pt x="741" y="159"/>
                  <a:pt x="746" y="162"/>
                  <a:pt x="750" y="164"/>
                </a:cubicBezTo>
                <a:cubicBezTo>
                  <a:pt x="754" y="166"/>
                  <a:pt x="756" y="168"/>
                  <a:pt x="758" y="171"/>
                </a:cubicBezTo>
                <a:cubicBezTo>
                  <a:pt x="759" y="173"/>
                  <a:pt x="760" y="175"/>
                  <a:pt x="760" y="179"/>
                </a:cubicBezTo>
                <a:cubicBezTo>
                  <a:pt x="760" y="188"/>
                  <a:pt x="753" y="193"/>
                  <a:pt x="738" y="193"/>
                </a:cubicBezTo>
                <a:cubicBezTo>
                  <a:pt x="732" y="193"/>
                  <a:pt x="726" y="192"/>
                  <a:pt x="719" y="190"/>
                </a:cubicBezTo>
                <a:cubicBezTo>
                  <a:pt x="712" y="187"/>
                  <a:pt x="705" y="184"/>
                  <a:pt x="700" y="180"/>
                </a:cubicBezTo>
                <a:cubicBezTo>
                  <a:pt x="698" y="179"/>
                  <a:pt x="698" y="179"/>
                  <a:pt x="698" y="179"/>
                </a:cubicBezTo>
                <a:cubicBezTo>
                  <a:pt x="698" y="212"/>
                  <a:pt x="698" y="212"/>
                  <a:pt x="698" y="212"/>
                </a:cubicBezTo>
                <a:cubicBezTo>
                  <a:pt x="699" y="212"/>
                  <a:pt x="699" y="212"/>
                  <a:pt x="699" y="212"/>
                </a:cubicBezTo>
                <a:cubicBezTo>
                  <a:pt x="704" y="215"/>
                  <a:pt x="710" y="216"/>
                  <a:pt x="717" y="218"/>
                </a:cubicBezTo>
                <a:cubicBezTo>
                  <a:pt x="724" y="219"/>
                  <a:pt x="731" y="220"/>
                  <a:pt x="736" y="220"/>
                </a:cubicBezTo>
                <a:cubicBezTo>
                  <a:pt x="754" y="220"/>
                  <a:pt x="768" y="216"/>
                  <a:pt x="779" y="208"/>
                </a:cubicBezTo>
                <a:cubicBezTo>
                  <a:pt x="789" y="200"/>
                  <a:pt x="794" y="188"/>
                  <a:pt x="794" y="175"/>
                </a:cubicBezTo>
                <a:cubicBezTo>
                  <a:pt x="794" y="165"/>
                  <a:pt x="791" y="157"/>
                  <a:pt x="786" y="150"/>
                </a:cubicBezTo>
                <a:cubicBezTo>
                  <a:pt x="780" y="143"/>
                  <a:pt x="771" y="137"/>
                  <a:pt x="757" y="132"/>
                </a:cubicBezTo>
                <a:cubicBezTo>
                  <a:pt x="746" y="128"/>
                  <a:pt x="740" y="124"/>
                  <a:pt x="737" y="121"/>
                </a:cubicBezTo>
                <a:cubicBezTo>
                  <a:pt x="734" y="119"/>
                  <a:pt x="733" y="115"/>
                  <a:pt x="733" y="110"/>
                </a:cubicBezTo>
                <a:cubicBezTo>
                  <a:pt x="733" y="106"/>
                  <a:pt x="734" y="103"/>
                  <a:pt x="738" y="100"/>
                </a:cubicBezTo>
                <a:cubicBezTo>
                  <a:pt x="741" y="97"/>
                  <a:pt x="746" y="96"/>
                  <a:pt x="752" y="96"/>
                </a:cubicBezTo>
                <a:cubicBezTo>
                  <a:pt x="758" y="96"/>
                  <a:pt x="764" y="97"/>
                  <a:pt x="770" y="98"/>
                </a:cubicBezTo>
                <a:cubicBezTo>
                  <a:pt x="776" y="100"/>
                  <a:pt x="781" y="103"/>
                  <a:pt x="785" y="105"/>
                </a:cubicBezTo>
                <a:cubicBezTo>
                  <a:pt x="787" y="106"/>
                  <a:pt x="787" y="106"/>
                  <a:pt x="787" y="106"/>
                </a:cubicBezTo>
                <a:cubicBezTo>
                  <a:pt x="787" y="75"/>
                  <a:pt x="787" y="75"/>
                  <a:pt x="787" y="75"/>
                </a:cubicBezTo>
                <a:cubicBezTo>
                  <a:pt x="786" y="75"/>
                  <a:pt x="786" y="75"/>
                  <a:pt x="786" y="75"/>
                </a:cubicBezTo>
                <a:cubicBezTo>
                  <a:pt x="782" y="73"/>
                  <a:pt x="777" y="72"/>
                  <a:pt x="771" y="71"/>
                </a:cubicBezTo>
                <a:cubicBezTo>
                  <a:pt x="764" y="69"/>
                  <a:pt x="759" y="69"/>
                  <a:pt x="754" y="69"/>
                </a:cubicBezTo>
                <a:close/>
                <a:moveTo>
                  <a:pt x="886" y="69"/>
                </a:moveTo>
                <a:cubicBezTo>
                  <a:pt x="862" y="69"/>
                  <a:pt x="843" y="76"/>
                  <a:pt x="829" y="89"/>
                </a:cubicBezTo>
                <a:cubicBezTo>
                  <a:pt x="816" y="103"/>
                  <a:pt x="809" y="122"/>
                  <a:pt x="809" y="146"/>
                </a:cubicBezTo>
                <a:cubicBezTo>
                  <a:pt x="809" y="169"/>
                  <a:pt x="816" y="187"/>
                  <a:pt x="829" y="200"/>
                </a:cubicBezTo>
                <a:cubicBezTo>
                  <a:pt x="842" y="213"/>
                  <a:pt x="860" y="220"/>
                  <a:pt x="882" y="220"/>
                </a:cubicBezTo>
                <a:cubicBezTo>
                  <a:pt x="905" y="220"/>
                  <a:pt x="924" y="213"/>
                  <a:pt x="937" y="199"/>
                </a:cubicBezTo>
                <a:cubicBezTo>
                  <a:pt x="951" y="185"/>
                  <a:pt x="958" y="166"/>
                  <a:pt x="958" y="143"/>
                </a:cubicBezTo>
                <a:cubicBezTo>
                  <a:pt x="958" y="120"/>
                  <a:pt x="951" y="102"/>
                  <a:pt x="938" y="89"/>
                </a:cubicBezTo>
                <a:cubicBezTo>
                  <a:pt x="926" y="75"/>
                  <a:pt x="908" y="69"/>
                  <a:pt x="886" y="69"/>
                </a:cubicBezTo>
                <a:close/>
                <a:moveTo>
                  <a:pt x="884" y="192"/>
                </a:moveTo>
                <a:cubicBezTo>
                  <a:pt x="872" y="192"/>
                  <a:pt x="862" y="188"/>
                  <a:pt x="855" y="180"/>
                </a:cubicBezTo>
                <a:cubicBezTo>
                  <a:pt x="848" y="172"/>
                  <a:pt x="844" y="160"/>
                  <a:pt x="844" y="145"/>
                </a:cubicBezTo>
                <a:cubicBezTo>
                  <a:pt x="844" y="130"/>
                  <a:pt x="848" y="118"/>
                  <a:pt x="855" y="109"/>
                </a:cubicBezTo>
                <a:cubicBezTo>
                  <a:pt x="862" y="101"/>
                  <a:pt x="871" y="97"/>
                  <a:pt x="884" y="97"/>
                </a:cubicBezTo>
                <a:cubicBezTo>
                  <a:pt x="896" y="97"/>
                  <a:pt x="905" y="101"/>
                  <a:pt x="912" y="109"/>
                </a:cubicBezTo>
                <a:cubicBezTo>
                  <a:pt x="919" y="117"/>
                  <a:pt x="922" y="129"/>
                  <a:pt x="922" y="144"/>
                </a:cubicBezTo>
                <a:cubicBezTo>
                  <a:pt x="922" y="160"/>
                  <a:pt x="919" y="172"/>
                  <a:pt x="913" y="180"/>
                </a:cubicBezTo>
                <a:cubicBezTo>
                  <a:pt x="906" y="188"/>
                  <a:pt x="897" y="192"/>
                  <a:pt x="884" y="192"/>
                </a:cubicBezTo>
                <a:close/>
                <a:moveTo>
                  <a:pt x="1104" y="100"/>
                </a:moveTo>
                <a:cubicBezTo>
                  <a:pt x="1104" y="168"/>
                  <a:pt x="1104" y="168"/>
                  <a:pt x="1104" y="168"/>
                </a:cubicBezTo>
                <a:cubicBezTo>
                  <a:pt x="1104" y="177"/>
                  <a:pt x="1106" y="183"/>
                  <a:pt x="1109" y="187"/>
                </a:cubicBezTo>
                <a:cubicBezTo>
                  <a:pt x="1112" y="190"/>
                  <a:pt x="1117" y="192"/>
                  <a:pt x="1124" y="192"/>
                </a:cubicBezTo>
                <a:cubicBezTo>
                  <a:pt x="1125" y="192"/>
                  <a:pt x="1128" y="192"/>
                  <a:pt x="1130" y="191"/>
                </a:cubicBezTo>
                <a:cubicBezTo>
                  <a:pt x="1133" y="190"/>
                  <a:pt x="1135" y="189"/>
                  <a:pt x="1137" y="188"/>
                </a:cubicBezTo>
                <a:cubicBezTo>
                  <a:pt x="1139" y="187"/>
                  <a:pt x="1139" y="187"/>
                  <a:pt x="1139" y="187"/>
                </a:cubicBezTo>
                <a:cubicBezTo>
                  <a:pt x="1139" y="215"/>
                  <a:pt x="1139" y="215"/>
                  <a:pt x="1139" y="215"/>
                </a:cubicBezTo>
                <a:cubicBezTo>
                  <a:pt x="1138" y="215"/>
                  <a:pt x="1138" y="215"/>
                  <a:pt x="1138" y="215"/>
                </a:cubicBezTo>
                <a:cubicBezTo>
                  <a:pt x="1136" y="216"/>
                  <a:pt x="1133" y="217"/>
                  <a:pt x="1128" y="219"/>
                </a:cubicBezTo>
                <a:cubicBezTo>
                  <a:pt x="1123" y="220"/>
                  <a:pt x="1118" y="220"/>
                  <a:pt x="1113" y="220"/>
                </a:cubicBezTo>
                <a:cubicBezTo>
                  <a:pt x="1085" y="220"/>
                  <a:pt x="1070" y="205"/>
                  <a:pt x="1070" y="174"/>
                </a:cubicBezTo>
                <a:cubicBezTo>
                  <a:pt x="1070" y="100"/>
                  <a:pt x="1070" y="100"/>
                  <a:pt x="1070" y="100"/>
                </a:cubicBezTo>
                <a:cubicBezTo>
                  <a:pt x="1019" y="100"/>
                  <a:pt x="1019" y="100"/>
                  <a:pt x="1019" y="100"/>
                </a:cubicBezTo>
                <a:cubicBezTo>
                  <a:pt x="1019" y="217"/>
                  <a:pt x="1019" y="217"/>
                  <a:pt x="1019" y="217"/>
                </a:cubicBezTo>
                <a:cubicBezTo>
                  <a:pt x="985" y="217"/>
                  <a:pt x="985" y="217"/>
                  <a:pt x="985" y="217"/>
                </a:cubicBezTo>
                <a:cubicBezTo>
                  <a:pt x="985" y="100"/>
                  <a:pt x="985" y="100"/>
                  <a:pt x="985" y="100"/>
                </a:cubicBezTo>
                <a:cubicBezTo>
                  <a:pt x="961" y="100"/>
                  <a:pt x="961" y="100"/>
                  <a:pt x="961" y="100"/>
                </a:cubicBezTo>
                <a:cubicBezTo>
                  <a:pt x="961" y="72"/>
                  <a:pt x="961" y="72"/>
                  <a:pt x="961" y="72"/>
                </a:cubicBezTo>
                <a:cubicBezTo>
                  <a:pt x="985" y="72"/>
                  <a:pt x="985" y="72"/>
                  <a:pt x="985" y="72"/>
                </a:cubicBezTo>
                <a:cubicBezTo>
                  <a:pt x="985" y="52"/>
                  <a:pt x="985" y="52"/>
                  <a:pt x="985" y="52"/>
                </a:cubicBezTo>
                <a:cubicBezTo>
                  <a:pt x="985" y="42"/>
                  <a:pt x="987" y="33"/>
                  <a:pt x="991" y="25"/>
                </a:cubicBezTo>
                <a:cubicBezTo>
                  <a:pt x="996" y="17"/>
                  <a:pt x="1002" y="11"/>
                  <a:pt x="1010" y="7"/>
                </a:cubicBezTo>
                <a:cubicBezTo>
                  <a:pt x="1018" y="3"/>
                  <a:pt x="1027" y="0"/>
                  <a:pt x="1037" y="0"/>
                </a:cubicBezTo>
                <a:cubicBezTo>
                  <a:pt x="1045" y="0"/>
                  <a:pt x="1052" y="1"/>
                  <a:pt x="1056" y="3"/>
                </a:cubicBezTo>
                <a:cubicBezTo>
                  <a:pt x="1057" y="3"/>
                  <a:pt x="1057" y="3"/>
                  <a:pt x="1057" y="3"/>
                </a:cubicBezTo>
                <a:cubicBezTo>
                  <a:pt x="1057" y="32"/>
                  <a:pt x="1057" y="32"/>
                  <a:pt x="1057" y="32"/>
                </a:cubicBezTo>
                <a:cubicBezTo>
                  <a:pt x="1056" y="32"/>
                  <a:pt x="1056" y="32"/>
                  <a:pt x="1056" y="32"/>
                </a:cubicBezTo>
                <a:cubicBezTo>
                  <a:pt x="1051" y="29"/>
                  <a:pt x="1045" y="28"/>
                  <a:pt x="1041" y="28"/>
                </a:cubicBezTo>
                <a:cubicBezTo>
                  <a:pt x="1034" y="28"/>
                  <a:pt x="1029" y="31"/>
                  <a:pt x="1025" y="35"/>
                </a:cubicBezTo>
                <a:cubicBezTo>
                  <a:pt x="1021" y="39"/>
                  <a:pt x="1019" y="46"/>
                  <a:pt x="1019" y="54"/>
                </a:cubicBezTo>
                <a:cubicBezTo>
                  <a:pt x="1019" y="72"/>
                  <a:pt x="1019" y="72"/>
                  <a:pt x="1019" y="72"/>
                </a:cubicBezTo>
                <a:cubicBezTo>
                  <a:pt x="1070" y="72"/>
                  <a:pt x="1070" y="72"/>
                  <a:pt x="1070" y="72"/>
                </a:cubicBezTo>
                <a:cubicBezTo>
                  <a:pt x="1070" y="40"/>
                  <a:pt x="1070" y="40"/>
                  <a:pt x="1070" y="40"/>
                </a:cubicBezTo>
                <a:cubicBezTo>
                  <a:pt x="1071" y="39"/>
                  <a:pt x="1071" y="39"/>
                  <a:pt x="1071" y="39"/>
                </a:cubicBezTo>
                <a:cubicBezTo>
                  <a:pt x="1103" y="30"/>
                  <a:pt x="1103" y="30"/>
                  <a:pt x="1103" y="30"/>
                </a:cubicBezTo>
                <a:cubicBezTo>
                  <a:pt x="1104" y="29"/>
                  <a:pt x="1104" y="29"/>
                  <a:pt x="1104" y="29"/>
                </a:cubicBezTo>
                <a:cubicBezTo>
                  <a:pt x="1104" y="72"/>
                  <a:pt x="1104" y="72"/>
                  <a:pt x="1104" y="72"/>
                </a:cubicBezTo>
                <a:cubicBezTo>
                  <a:pt x="1139" y="72"/>
                  <a:pt x="1139" y="72"/>
                  <a:pt x="1139" y="72"/>
                </a:cubicBezTo>
                <a:cubicBezTo>
                  <a:pt x="1139" y="100"/>
                  <a:pt x="1139" y="100"/>
                  <a:pt x="1139" y="100"/>
                </a:cubicBezTo>
                <a:lnTo>
                  <a:pt x="1104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9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white">
          <a:xfrm>
            <a:off x="1" y="874315"/>
            <a:ext cx="12436475" cy="522646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2244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79" y="1385089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6527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79" y="4429867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3672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652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068374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208258725"/>
      </p:ext>
    </p:extLst>
  </p:cSld>
  <p:clrMapOvr>
    <a:masterClrMapping/>
  </p:clrMapOvr>
  <p:transition>
    <p:fade/>
  </p:transition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092440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8459048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EAEAEA"/>
                    </a:gs>
                    <a:gs pos="0">
                      <a:srgbClr val="EAEAEA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16271251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1241426"/>
            <a:ext cx="5486399" cy="2012859"/>
          </a:xfrm>
        </p:spPr>
        <p:txBody>
          <a:bodyPr>
            <a:spAutoFit/>
          </a:bodyPr>
          <a:lstStyle>
            <a:lvl1pPr>
              <a:defRPr sz="659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99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FFFFFF"/>
                    </a:gs>
                    <a:gs pos="0">
                      <a:srgbClr val="FFFFFF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364883430"/>
      </p:ext>
    </p:extLst>
  </p:cSld>
  <p:clrMapOvr>
    <a:masterClrMapping/>
  </p:clrMapOvr>
  <p:transition>
    <p:fade/>
  </p:transition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1228704"/>
      </p:ext>
    </p:extLst>
  </p:cSld>
  <p:clrMapOvr>
    <a:masterClrMapping/>
  </p:clrMapOvr>
  <p:transition>
    <p:fade/>
  </p:transition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91886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77147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29344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2" tIns="46632" rIns="46632" bIns="466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8"/>
            <a:ext cx="11887199" cy="1995931"/>
          </a:xfrm>
        </p:spPr>
        <p:txBody>
          <a:bodyPr/>
          <a:lstStyle>
            <a:lvl1pPr marL="0" indent="0">
              <a:buNone/>
              <a:defRPr sz="3299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48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494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406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795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332994" y="6240433"/>
            <a:ext cx="1828846" cy="639415"/>
          </a:xfrm>
          <a:prstGeom prst="rect">
            <a:avLst/>
          </a:prstGeom>
          <a:noFill/>
        </p:spPr>
        <p:txBody>
          <a:bodyPr vert="horz" wrap="square" lIns="146283" tIns="91427" rIns="146283" bIns="91427" rtlCol="0" anchor="ctr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00" baseline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r">
              <a:defRPr/>
            </a:pPr>
            <a:r>
              <a:rPr sz="1800" dirty="0">
                <a:gradFill>
                  <a:gsLst>
                    <a:gs pos="100000">
                      <a:srgbClr val="5C2D91"/>
                    </a:gs>
                    <a:gs pos="0">
                      <a:srgbClr val="5C2D91"/>
                    </a:gs>
                  </a:gsLst>
                  <a:lin ang="5400000" scaled="0"/>
                </a:gradFill>
              </a:rPr>
              <a:t>IT Camps</a:t>
            </a:r>
          </a:p>
        </p:txBody>
      </p:sp>
    </p:spTree>
    <p:extLst>
      <p:ext uri="{BB962C8B-B14F-4D97-AF65-F5344CB8AC3E}">
        <p14:creationId xmlns:p14="http://schemas.microsoft.com/office/powerpoint/2010/main" val="4069975476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6469062"/>
            <a:ext cx="12436475" cy="525463"/>
          </a:xfrm>
          <a:prstGeom prst="rect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02" y="6523155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12721"/>
      </p:ext>
    </p:extLst>
  </p:cSld>
  <p:clrMapOvr>
    <a:masterClrMapping/>
  </p:clrMapOvr>
  <p:transition>
    <p:fade/>
  </p:transition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7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54" tIns="146283" rIns="182854" bIns="146283" numCol="1" anchor="t" anchorCtr="0" compatLnSpc="1">
            <a:prstTxWarp prst="textNoShape">
              <a:avLst/>
            </a:prstTxWarp>
            <a:spAutoFit/>
          </a:bodyPr>
          <a:lstStyle/>
          <a:p>
            <a:pPr defTabSz="932111" eaLnBrk="0" hangingPunct="0">
              <a:defRPr/>
            </a:pPr>
            <a:r>
              <a:rPr lang="en-US" sz="700" dirty="0">
                <a:gradFill>
                  <a:gsLst>
                    <a:gs pos="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cs typeface="Segoe UI" pitchFamily="34" charset="0"/>
              </a:rPr>
              <a:t>© 2014 Microsoft Corporation. All rights reserved.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9231" y="3145040"/>
            <a:ext cx="3291840" cy="70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101"/>
      </p:ext>
    </p:extLst>
  </p:cSld>
  <p:clrMapOvr>
    <a:masterClrMapping/>
  </p:clrMapOvr>
  <p:transition>
    <p:fade/>
  </p:transition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7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54" tIns="146283" rIns="182854" bIns="146283" numCol="1" anchor="t" anchorCtr="0" compatLnSpc="1">
            <a:prstTxWarp prst="textNoShape">
              <a:avLst/>
            </a:prstTxWarp>
            <a:spAutoFit/>
          </a:bodyPr>
          <a:lstStyle/>
          <a:p>
            <a:pPr defTabSz="932111" eaLnBrk="0" hangingPunct="0">
              <a:defRPr/>
            </a:pPr>
            <a:r>
              <a:rPr lang="en-US" sz="7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cs typeface="Segoe UI" pitchFamily="34" charset="0"/>
              </a:rPr>
              <a:t>© 2014 Microsoft Corporation. All rights reserved.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9233" y="3145040"/>
            <a:ext cx="3291840" cy="705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0490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9" y="1212851"/>
            <a:ext cx="11887200" cy="2443746"/>
          </a:xfrm>
          <a:prstGeom prst="rect">
            <a:avLst/>
          </a:prstGeom>
        </p:spPr>
        <p:txBody>
          <a:bodyPr/>
          <a:lstStyle>
            <a:lvl1pPr marL="290457" indent="-290457">
              <a:buClr>
                <a:schemeClr val="tx1"/>
              </a:buClr>
              <a:buSzPct val="90000"/>
              <a:buFont typeface="Arial" pitchFamily="34" charset="0"/>
              <a:buChar char="•"/>
              <a:defRPr sz="35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390" indent="-280935">
              <a:buClr>
                <a:schemeClr val="tx1"/>
              </a:buClr>
              <a:buSzPct val="90000"/>
              <a:buFont typeface="Arial" pitchFamily="34" charset="0"/>
              <a:buChar char="•"/>
              <a:defRPr sz="31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1847" indent="-290457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404" indent="-228557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8960" indent="-228557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699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0158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ck Layout - 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529661" y="1476623"/>
            <a:ext cx="11375536" cy="2092881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419804"/>
      </p:ext>
    </p:extLst>
  </p:cSld>
  <p:clrMapOvr>
    <a:masterClrMapping/>
  </p:clrMapOvr>
  <p:transition>
    <p:fade/>
  </p:transition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lor Layout 5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9645461"/>
      </p:ext>
    </p:extLst>
  </p:cSld>
  <p:clrMapOvr>
    <a:masterClrMapping/>
  </p:clrMapOvr>
  <p:transition>
    <p:fade/>
  </p:transition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_Optio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636" y="0"/>
            <a:ext cx="12435840" cy="6998100"/>
          </a:xfrm>
          <a:custGeom>
            <a:avLst/>
            <a:gdLst>
              <a:gd name="T0" fmla="*/ 0 w 3917"/>
              <a:gd name="T1" fmla="*/ 0 h 2204"/>
              <a:gd name="T2" fmla="*/ 0 w 3917"/>
              <a:gd name="T3" fmla="*/ 2204 h 2204"/>
              <a:gd name="T4" fmla="*/ 3917 w 3917"/>
              <a:gd name="T5" fmla="*/ 2204 h 2204"/>
              <a:gd name="T6" fmla="*/ 3917 w 3917"/>
              <a:gd name="T7" fmla="*/ 0 h 2204"/>
              <a:gd name="T8" fmla="*/ 0 w 3917"/>
              <a:gd name="T9" fmla="*/ 0 h 2204"/>
              <a:gd name="T10" fmla="*/ 1698 w 3917"/>
              <a:gd name="T11" fmla="*/ 1674 h 2204"/>
              <a:gd name="T12" fmla="*/ 87 w 3917"/>
              <a:gd name="T13" fmla="*/ 1907 h 2204"/>
              <a:gd name="T14" fmla="*/ 88 w 3917"/>
              <a:gd name="T15" fmla="*/ 297 h 2204"/>
              <a:gd name="T16" fmla="*/ 1698 w 3917"/>
              <a:gd name="T17" fmla="*/ 518 h 2204"/>
              <a:gd name="T18" fmla="*/ 1698 w 3917"/>
              <a:gd name="T19" fmla="*/ 1674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17" h="2204">
                <a:moveTo>
                  <a:pt x="0" y="0"/>
                </a:moveTo>
                <a:cubicBezTo>
                  <a:pt x="0" y="2204"/>
                  <a:pt x="0" y="2204"/>
                  <a:pt x="0" y="2204"/>
                </a:cubicBezTo>
                <a:cubicBezTo>
                  <a:pt x="3917" y="2204"/>
                  <a:pt x="3917" y="2204"/>
                  <a:pt x="3917" y="2204"/>
                </a:cubicBezTo>
                <a:cubicBezTo>
                  <a:pt x="3917" y="0"/>
                  <a:pt x="3917" y="0"/>
                  <a:pt x="3917" y="0"/>
                </a:cubicBezTo>
                <a:lnTo>
                  <a:pt x="0" y="0"/>
                </a:lnTo>
                <a:close/>
                <a:moveTo>
                  <a:pt x="1698" y="1674"/>
                </a:moveTo>
                <a:cubicBezTo>
                  <a:pt x="87" y="1907"/>
                  <a:pt x="87" y="1907"/>
                  <a:pt x="87" y="1907"/>
                </a:cubicBezTo>
                <a:cubicBezTo>
                  <a:pt x="89" y="1376"/>
                  <a:pt x="86" y="828"/>
                  <a:pt x="88" y="297"/>
                </a:cubicBezTo>
                <a:cubicBezTo>
                  <a:pt x="1698" y="518"/>
                  <a:pt x="1698" y="518"/>
                  <a:pt x="1698" y="518"/>
                </a:cubicBezTo>
                <a:cubicBezTo>
                  <a:pt x="1700" y="902"/>
                  <a:pt x="1696" y="1291"/>
                  <a:pt x="1698" y="1674"/>
                </a:cubicBezTo>
                <a:close/>
              </a:path>
            </a:pathLst>
          </a:custGeom>
          <a:solidFill>
            <a:srgbClr val="001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defTabSz="931955">
              <a:defRPr/>
            </a:pPr>
            <a:endParaRPr lang="en-US" sz="1799">
              <a:solidFill>
                <a:srgbClr val="EFEFE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1038" y="1211265"/>
            <a:ext cx="6400800" cy="2179058"/>
          </a:xfrm>
        </p:spPr>
        <p:txBody>
          <a:bodyPr wrap="square" anchor="t" anchorCtr="0">
            <a:spAutoFit/>
          </a:bodyPr>
          <a:lstStyle>
            <a:lvl1pPr>
              <a:defRPr sz="7195" spc="-153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761038" y="3954463"/>
            <a:ext cx="6400800" cy="631274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3197" spc="-71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</p:spTree>
    <p:extLst>
      <p:ext uri="{BB962C8B-B14F-4D97-AF65-F5344CB8AC3E}">
        <p14:creationId xmlns:p14="http://schemas.microsoft.com/office/powerpoint/2010/main" val="8978095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173">
          <p15:clr>
            <a:srgbClr val="FBAE40"/>
          </p15:clr>
        </p15:guide>
      </p15:sldGuideLst>
    </p:ext>
  </p:extLs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 Non-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2" y="233154"/>
            <a:ext cx="11375536" cy="10170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2" y="1476624"/>
            <a:ext cx="11375536" cy="1468287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1224"/>
              </a:spcAft>
              <a:buNone/>
              <a:defRPr sz="5437" spc="-136" baseline="0">
                <a:latin typeface="Segoe UI Light" pitchFamily="34" charset="0"/>
              </a:defRPr>
            </a:lvl1pPr>
            <a:lvl2pPr marL="0" indent="0">
              <a:spcBef>
                <a:spcPts val="0"/>
              </a:spcBef>
              <a:spcAft>
                <a:spcPts val="544"/>
              </a:spcAft>
              <a:buNone/>
              <a:defRPr sz="2718" spc="-68" baseline="0"/>
            </a:lvl2pPr>
            <a:lvl3pPr marL="0" indent="0">
              <a:spcBef>
                <a:spcPts val="0"/>
              </a:spcBef>
              <a:spcAft>
                <a:spcPts val="544"/>
              </a:spcAft>
              <a:buNone/>
              <a:defRPr sz="2718"/>
            </a:lvl3pPr>
            <a:lvl4pPr marL="0" indent="0">
              <a:spcBef>
                <a:spcPts val="0"/>
              </a:spcBef>
              <a:spcAft>
                <a:spcPts val="544"/>
              </a:spcAft>
              <a:buNone/>
              <a:defRPr/>
            </a:lvl4pPr>
            <a:lvl5pPr marL="0" indent="0">
              <a:spcBef>
                <a:spcPts val="0"/>
              </a:spcBef>
              <a:spcAft>
                <a:spcPts val="544"/>
              </a:spcAft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78113096"/>
      </p:ext>
    </p:extLst>
  </p:cSld>
  <p:clrMapOvr>
    <a:masterClrMapping/>
  </p:clrMapOvr>
  <p:transition>
    <p:fade/>
  </p:transition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2" y="233153"/>
            <a:ext cx="11375536" cy="76278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2" y="1476623"/>
            <a:ext cx="11375536" cy="209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929911"/>
      </p:ext>
    </p:extLst>
  </p:cSld>
  <p:clrMapOvr>
    <a:masterClrMapping/>
  </p:clrMapOvr>
  <p:transition>
    <p:fade/>
  </p:transition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pt Header w/Sub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>
          <a:xfrm>
            <a:off x="457200" y="6565392"/>
            <a:ext cx="3937000" cy="137160"/>
          </a:xfrm>
          <a:prstGeom prst="rect">
            <a:avLst/>
          </a:prstGeom>
        </p:spPr>
        <p:txBody>
          <a:bodyPr/>
          <a:lstStyle/>
          <a:p>
            <a:pPr defTabSz="932563">
              <a:defRPr/>
            </a:pPr>
            <a:r>
              <a:rPr lang="en-AU">
                <a:solidFill>
                  <a:srgbClr val="505050"/>
                </a:solidFill>
              </a:rPr>
              <a:t>Microsoft Confidential</a:t>
            </a:r>
            <a:endParaRPr lang="en-AU" dirty="0">
              <a:solidFill>
                <a:srgbClr val="50505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11595102" y="6565392"/>
            <a:ext cx="566737" cy="137160"/>
          </a:xfrm>
          <a:prstGeom prst="rect">
            <a:avLst/>
          </a:prstGeom>
        </p:spPr>
        <p:txBody>
          <a:bodyPr/>
          <a:lstStyle/>
          <a:p>
            <a:pPr defTabSz="932563">
              <a:defRPr/>
            </a:pPr>
            <a:fld id="{27258FFF-F925-446B-8502-81C933981705}" type="slidenum">
              <a:rPr lang="en-AU" smtClean="0">
                <a:solidFill>
                  <a:srgbClr val="505050"/>
                </a:solidFill>
              </a:rPr>
              <a:pPr defTabSz="932563">
                <a:defRPr/>
              </a:pPr>
              <a:t>‹#›</a:t>
            </a:fld>
            <a:endParaRPr lang="en-AU" dirty="0">
              <a:solidFill>
                <a:srgbClr val="505050"/>
              </a:solidFill>
            </a:endParaRP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74642" y="355513"/>
            <a:ext cx="6400799" cy="683264"/>
          </a:xfrm>
        </p:spPr>
        <p:txBody>
          <a:bodyPr lIns="146304" tIns="109728" rIns="146304" bIns="109728" anchor="t" anchorCtr="0"/>
          <a:lstStyle>
            <a:lvl1pPr marL="0" indent="0">
              <a:lnSpc>
                <a:spcPts val="3597"/>
              </a:lnSpc>
              <a:buFontTx/>
              <a:buNone/>
              <a:defRPr sz="3597">
                <a:solidFill>
                  <a:schemeClr val="tx2"/>
                </a:solidFill>
                <a:latin typeface="+mj-lt"/>
              </a:defRPr>
            </a:lvl1pPr>
            <a:lvl2pPr marL="342665" indent="0">
              <a:buFontTx/>
              <a:buNone/>
              <a:defRPr sz="3597">
                <a:latin typeface="Segoe Pro Light"/>
              </a:defRPr>
            </a:lvl2pPr>
            <a:lvl3pPr marL="571107" indent="0">
              <a:buFontTx/>
              <a:buNone/>
              <a:defRPr sz="3597">
                <a:latin typeface="Segoe Pro Light"/>
              </a:defRPr>
            </a:lvl3pPr>
            <a:lvl4pPr marL="799552" indent="0">
              <a:buFontTx/>
              <a:buNone/>
              <a:defRPr sz="3597">
                <a:latin typeface="Segoe Pro Light"/>
              </a:defRPr>
            </a:lvl4pPr>
            <a:lvl5pPr marL="1027994" indent="0">
              <a:buFontTx/>
              <a:buNone/>
              <a:defRPr sz="3597">
                <a:latin typeface="Segoe Pro 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74640" y="2125663"/>
            <a:ext cx="3200429" cy="130266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2999"/>
              </a:spcAft>
              <a:buNone/>
              <a:defRPr sz="1799">
                <a:latin typeface="+mn-lt"/>
              </a:defRPr>
            </a:lvl1pPr>
            <a:lvl2pPr marL="3173" indent="0">
              <a:lnSpc>
                <a:spcPts val="1448"/>
              </a:lnSpc>
              <a:spcBef>
                <a:spcPts val="0"/>
              </a:spcBef>
              <a:spcAft>
                <a:spcPts val="1198"/>
              </a:spcAft>
              <a:buNone/>
              <a:defRPr sz="1298" b="1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19435861"/>
      </p:ext>
    </p:extLst>
  </p:cSld>
  <p:clrMapOvr>
    <a:masterClrMapping/>
  </p:clrMapOvr>
  <p:transition>
    <p:fade/>
  </p:transition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Bulleted Text Light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898"/>
            <a:ext cx="11887518" cy="914365"/>
          </a:xfrm>
        </p:spPr>
        <p:txBody>
          <a:bodyPr/>
          <a:lstStyle>
            <a:lvl1pPr>
              <a:defRPr sz="5797">
                <a:gradFill>
                  <a:gsLst>
                    <a:gs pos="6195">
                      <a:schemeClr val="tx1"/>
                    </a:gs>
                    <a:gs pos="26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38" y="1697063"/>
            <a:ext cx="10972800" cy="1902060"/>
          </a:xfrm>
        </p:spPr>
        <p:txBody>
          <a:bodyPr/>
          <a:lstStyle>
            <a:lvl1pPr>
              <a:defRPr sz="25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1306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4096368"/>
      </p:ext>
    </p:extLst>
  </p:cSld>
  <p:clrMapOvr>
    <a:masterClrMapping/>
  </p:clrMapOvr>
  <p:transition>
    <p:fade/>
  </p:transition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2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296900"/>
            <a:ext cx="11887518" cy="1828766"/>
          </a:xfrm>
        </p:spPr>
        <p:txBody>
          <a:bodyPr/>
          <a:lstStyle>
            <a:lvl1pPr>
              <a:defRPr sz="5797">
                <a:gradFill>
                  <a:gsLst>
                    <a:gs pos="56637">
                      <a:schemeClr val="tx1"/>
                    </a:gs>
                    <a:gs pos="33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39" y="2597164"/>
            <a:ext cx="7315200" cy="520623"/>
          </a:xfrm>
        </p:spPr>
        <p:txBody>
          <a:bodyPr/>
          <a:lstStyle>
            <a:lvl1pPr marL="0" indent="0">
              <a:buNone/>
              <a:defRPr sz="23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  <a:lvl2pPr>
              <a:defRPr sz="2399"/>
            </a:lvl2pPr>
            <a:lvl3pPr>
              <a:defRPr sz="2399"/>
            </a:lvl3pPr>
            <a:lvl4pPr>
              <a:defRPr sz="2399"/>
            </a:lvl4pPr>
            <a:lvl5pPr>
              <a:defRPr sz="2399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0282572"/>
      </p:ext>
    </p:extLst>
  </p:cSld>
  <p:clrMapOvr>
    <a:masterClrMapping/>
  </p:clrMapOvr>
  <p:transition>
    <p:fade/>
  </p:transition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&amp; Content Teal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398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638" y="1697039"/>
            <a:ext cx="9144000" cy="849463"/>
          </a:xfrm>
        </p:spPr>
        <p:txBody>
          <a:bodyPr/>
          <a:lstStyle>
            <a:lvl1pPr marL="0" indent="0">
              <a:buNone/>
              <a:defRPr sz="4796"/>
            </a:lvl1pPr>
            <a:lvl2pPr>
              <a:defRPr sz="3596"/>
            </a:lvl2pPr>
            <a:lvl3pPr>
              <a:defRPr sz="3596"/>
            </a:lvl3pPr>
            <a:lvl4pPr>
              <a:defRPr sz="3596"/>
            </a:lvl4pPr>
            <a:lvl5pPr>
              <a:defRPr sz="3596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494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 Sol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436475" cy="6994525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274638" y="296868"/>
            <a:ext cx="6402388" cy="6403975"/>
          </a:xfrm>
          <a:prstGeom prst="rect">
            <a:avLst/>
          </a:prstGeom>
          <a:solidFill>
            <a:srgbClr val="00BCF2">
              <a:alpha val="9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82828" tIns="146262" rIns="182828" bIns="146262"/>
          <a:lstStyle/>
          <a:p>
            <a:pPr algn="ctr" defTabSz="932125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7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5468" y="563663"/>
            <a:ext cx="1254125" cy="268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383492" y="1441155"/>
            <a:ext cx="6295120" cy="2538441"/>
          </a:xfrm>
        </p:spPr>
        <p:txBody>
          <a:bodyPr/>
          <a:lstStyle>
            <a:lvl1pPr>
              <a:defRPr sz="5998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Subtitle 2"/>
          <p:cNvSpPr>
            <a:spLocks noGrp="1"/>
          </p:cNvSpPr>
          <p:nvPr>
            <p:ph type="subTitle" idx="1"/>
          </p:nvPr>
        </p:nvSpPr>
        <p:spPr>
          <a:xfrm>
            <a:off x="383497" y="5402262"/>
            <a:ext cx="5834745" cy="619152"/>
          </a:xfrm>
        </p:spPr>
        <p:txBody>
          <a:bodyPr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598">
                <a:solidFill>
                  <a:schemeClr val="bg1"/>
                </a:solidFill>
                <a:latin typeface="+mj-lt"/>
              </a:defRPr>
            </a:lvl1pPr>
            <a:lvl2pPr marL="457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2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348663"/>
      </p:ext>
    </p:extLst>
  </p:cSld>
  <p:clrMapOvr>
    <a:masterClrMapping/>
  </p:clrMapOvr>
  <p:transition>
    <p:fade/>
  </p:transition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 Sol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303" y="0"/>
            <a:ext cx="12451080" cy="70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562066"/>
      </p:ext>
    </p:extLst>
  </p:cSld>
  <p:clrMapOvr>
    <a:masterClrMapping/>
  </p:clrMapOvr>
  <p:transition>
    <p:fade/>
  </p:transition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pt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74643" y="1139825"/>
            <a:ext cx="11033125" cy="574675"/>
          </a:xfrm>
          <a:prstGeom prst="rect">
            <a:avLst/>
          </a:prstGeom>
        </p:spPr>
        <p:txBody>
          <a:bodyPr lIns="192024"/>
          <a:lstStyle>
            <a:lvl1pPr marL="0" indent="0">
              <a:buNone/>
              <a:defRPr lang="en-US" sz="2800" kern="120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lang="en-US" sz="3170" kern="120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None/>
              <a:defRPr lang="en-US" sz="3170" kern="120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None/>
              <a:defRPr lang="en-US" sz="3170" kern="120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None/>
              <a:defRPr lang="en-US" sz="317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274320" y="292082"/>
            <a:ext cx="11887200" cy="946413"/>
          </a:xfrm>
          <a:prstGeom prst="rect">
            <a:avLst/>
          </a:prstGeom>
        </p:spPr>
        <p:txBody>
          <a:bodyPr/>
          <a:lstStyle>
            <a:lvl1pPr algn="l">
              <a:defRPr sz="5198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505050"/>
                </a:solidFill>
              </a:defRPr>
            </a:lvl1pPr>
          </a:lstStyle>
          <a:p>
            <a:pPr>
              <a:defRPr/>
            </a:pPr>
            <a:r>
              <a:t>Microsoft Confidential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6052FC3A-E1BD-E54F-9A48-71EBDEF005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6317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t>Microsoft Confidential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675909FA-3F91-0646-A6A8-60C236B905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03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4320" y="292082"/>
            <a:ext cx="11887200" cy="946413"/>
          </a:xfrm>
          <a:prstGeom prst="rect">
            <a:avLst/>
          </a:prstGeom>
        </p:spPr>
        <p:txBody>
          <a:bodyPr/>
          <a:lstStyle>
            <a:lvl1pPr algn="l">
              <a:defRPr sz="5198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86844139"/>
      </p:ext>
    </p:extLst>
  </p:cSld>
  <p:clrMapOvr>
    <a:masterClrMapping/>
  </p:clrMapOvr>
  <p:transition spd="med">
    <p:fade/>
  </p:transition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-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324026"/>
      </p:ext>
    </p:extLst>
  </p:cSld>
  <p:clrMapOvr>
    <a:masterClrMapping/>
  </p:clrMapOvr>
  <p:transition>
    <p:fade/>
  </p:transition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_charcoa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3571724"/>
      </p:ext>
    </p:extLst>
  </p:cSld>
  <p:clrMapOvr>
    <a:masterClrMapping/>
  </p:clrMapOvr>
  <p:transition>
    <p:fade/>
  </p:transition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mo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2440" y="2284963"/>
            <a:ext cx="10056812" cy="1015663"/>
          </a:xfrm>
          <a:noFill/>
        </p:spPr>
        <p:txBody>
          <a:bodyPr tIns="91440" bIns="91440" anchor="b" anchorCtr="0">
            <a:spAutoFit/>
          </a:bodyPr>
          <a:lstStyle>
            <a:lvl1pPr>
              <a:defRPr sz="5998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53079" y="3768007"/>
            <a:ext cx="10058401" cy="6832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28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30879" y="3497263"/>
            <a:ext cx="9880601" cy="0"/>
          </a:xfrm>
          <a:prstGeom prst="line">
            <a:avLst/>
          </a:prstGeom>
          <a:ln w="12700">
            <a:solidFill>
              <a:schemeClr val="accent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853079" y="4290792"/>
            <a:ext cx="10058401" cy="6278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24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 dirty="0"/>
              <a:t>Optional Title Role, Company</a:t>
            </a:r>
          </a:p>
        </p:txBody>
      </p:sp>
    </p:spTree>
    <p:extLst>
      <p:ext uri="{BB962C8B-B14F-4D97-AF65-F5344CB8AC3E}">
        <p14:creationId xmlns:p14="http://schemas.microsoft.com/office/powerpoint/2010/main" val="276262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944 -0.00046 L 1.52668E-6 2.19246E-6 " pathEditMode="relative" rAng="0" ptsTypes="AA">
                                      <p:cBhvr>
                                        <p:cTn id="15" dur="6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6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44 -0.00045 L 1.52668E-6 -3.37267E-6 " pathEditMode="relative" rAng="0" ptsTypes="AA">
                                      <p:cBhvr>
                                        <p:cTn id="2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6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500"/>
                  </p:stCondLst>
                  <p:childTnLst>
                    <p:animMotion origin="layout" path="M -0.03944 -0.00046 L 1.52668E-6 2.19246E-6 " pathEditMode="relative" rAng="0" ptsTypes="AA">
                      <p:cBhvr>
                        <p:cTn dur="600" fill="hold"/>
                        <p:tgtEl>
                          <p:spTgt spid="5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1966" y="23"/>
                    </p:animMotion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1">
        <p:tmplLst>
          <p:tmpl>
            <p:tnLst>
              <p:par>
                <p:cTn presetID="42" presetClass="path" presetSubtype="0" decel="100000" fill="hold" nodeType="withEffect">
                  <p:stCondLst>
                    <p:cond delay="0"/>
                  </p:stCondLst>
                  <p:childTnLst>
                    <p:animMotion origin="layout" path="M -0.03944 -0.00045 L 1.52668E-6 -3.37267E-6 " pathEditMode="relative" rAng="0" ptsTypes="AA">
                      <p:cBhvr>
                        <p:cTn dur="600" fill="hold"/>
                        <p:tgtEl>
                          <p:spTgt spid="11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1966" y="23"/>
                    </p:animMotion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5897795"/>
      </p:ext>
    </p:extLst>
  </p:cSld>
  <p:clrMapOvr>
    <a:masterClrMapping/>
  </p:clrMapOvr>
  <p:transition>
    <p:fade/>
  </p:transition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0913" y="233151"/>
            <a:ext cx="11814652" cy="880792"/>
          </a:xfrm>
        </p:spPr>
        <p:txBody>
          <a:bodyPr anchor="t" anchorCtr="0">
            <a:noAutofit/>
          </a:bodyPr>
          <a:lstStyle>
            <a:lvl1pPr>
              <a:defRPr sz="5437" cap="none" spc="-136" baseline="0">
                <a:solidFill>
                  <a:schemeClr val="accent1"/>
                </a:solidFill>
                <a:latin typeface="Segoe UI Light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73717647"/>
      </p:ext>
    </p:extLst>
  </p:cSld>
  <p:clrMapOvr>
    <a:masterClrMapping/>
  </p:clrMapOvr>
  <p:transition spd="slow">
    <p:push/>
  </p:transition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p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2" y="264964"/>
            <a:ext cx="9143998" cy="1097302"/>
          </a:xfrm>
        </p:spPr>
        <p:txBody>
          <a:bodyPr lIns="146304" tIns="91440" rIns="146304" bIns="91440"/>
          <a:lstStyle>
            <a:lvl1pPr>
              <a:lnSpc>
                <a:spcPts val="6298"/>
              </a:lnSpc>
              <a:defRPr sz="5799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Lorem ipsum dolor sit.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dirty="0"/>
              <a:t>Microsoft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258FFF-F925-446B-8502-81C93398170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772581"/>
      </p:ext>
    </p:extLst>
  </p:cSld>
  <p:clrMapOvr>
    <a:masterClrMapping/>
  </p:clrMapOvr>
  <p:transition>
    <p:fade/>
  </p:transition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t>Microsoft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31516" fontAlgn="base">
              <a:spcBef>
                <a:spcPct val="0"/>
              </a:spcBef>
              <a:spcAft>
                <a:spcPct val="0"/>
              </a:spcAft>
            </a:pPr>
            <a:fld id="{83758903-653A-7442-ACA2-36E6579F0BEB}" type="slidenum">
              <a:rPr lang="en-US" smtClean="0">
                <a:ea typeface="ＭＳ Ｐゴシック" charset="0"/>
              </a:rPr>
              <a:pPr defTabSz="931516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ea typeface="ＭＳ Ｐゴシック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274639" y="1320801"/>
            <a:ext cx="11887200" cy="50561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14340369"/>
      </p:ext>
    </p:extLst>
  </p:cSld>
  <p:clrMapOvr>
    <a:masterClrMapping/>
  </p:clrMapOvr>
  <p:transition>
    <p:fade/>
  </p:transition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osing log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" y="2"/>
            <a:ext cx="12435840" cy="699516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gray">
          <a:xfrm>
            <a:off x="0" y="4868863"/>
            <a:ext cx="12436475" cy="2125662"/>
          </a:xfrm>
          <a:prstGeom prst="rect">
            <a:avLst/>
          </a:prstGeom>
          <a:solidFill>
            <a:srgbClr val="50505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23" rIns="0" bIns="46623" numCol="1" rtlCol="0" anchor="ctr" anchorCtr="0" compatLnSpc="1">
            <a:prstTxWarp prst="textNoShape">
              <a:avLst/>
            </a:prstTxWarp>
          </a:bodyPr>
          <a:lstStyle/>
          <a:p>
            <a:pPr algn="ctr" defTabSz="932040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16814">
                    <a:srgbClr val="FFFFFF"/>
                  </a:gs>
                  <a:gs pos="46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2" name="Text Box 3"/>
          <p:cNvSpPr txBox="1">
            <a:spLocks noChangeArrowheads="1"/>
          </p:cNvSpPr>
          <p:nvPr userDrawn="1"/>
        </p:nvSpPr>
        <p:spPr bwMode="white">
          <a:xfrm>
            <a:off x="7589824" y="6294478"/>
            <a:ext cx="45719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28" tIns="146262" rIns="182828" bIns="146262" numCol="1" anchor="t" anchorCtr="0" compatLnSpc="1">
            <a:prstTxWarp prst="textNoShape">
              <a:avLst/>
            </a:prstTxWarp>
            <a:spAutoFit/>
          </a:bodyPr>
          <a:lstStyle/>
          <a:p>
            <a:pPr algn="r" defTabSz="931857" eaLnBrk="0" hangingPunct="0"/>
            <a:r>
              <a:rPr lang="en-US" sz="700" dirty="0">
                <a:gradFill>
                  <a:gsLst>
                    <a:gs pos="12389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cs typeface="Segoe UI" pitchFamily="34" charset="0"/>
              </a:rPr>
              <a:t>© 2015 Microsoft Corporation. All rights reserved.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32" y="5580861"/>
            <a:ext cx="3291840" cy="701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7581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5283200" y="-1"/>
            <a:ext cx="715327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5887285" y="1502006"/>
            <a:ext cx="5527622" cy="4460414"/>
            <a:chOff x="4021" y="1024"/>
            <a:chExt cx="3289" cy="2654"/>
          </a:xfrm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021" y="3537"/>
              <a:ext cx="3284" cy="141"/>
            </a:xfrm>
            <a:custGeom>
              <a:avLst/>
              <a:gdLst>
                <a:gd name="T0" fmla="*/ 1872 w 1907"/>
                <a:gd name="T1" fmla="*/ 0 h 82"/>
                <a:gd name="T2" fmla="*/ 1868 w 1907"/>
                <a:gd name="T3" fmla="*/ 0 h 82"/>
                <a:gd name="T4" fmla="*/ 1868 w 1907"/>
                <a:gd name="T5" fmla="*/ 0 h 82"/>
                <a:gd name="T6" fmla="*/ 1773 w 1907"/>
                <a:gd name="T7" fmla="*/ 0 h 82"/>
                <a:gd name="T8" fmla="*/ 1776 w 1907"/>
                <a:gd name="T9" fmla="*/ 13 h 82"/>
                <a:gd name="T10" fmla="*/ 1750 w 1907"/>
                <a:gd name="T11" fmla="*/ 39 h 82"/>
                <a:gd name="T12" fmla="*/ 1747 w 1907"/>
                <a:gd name="T13" fmla="*/ 39 h 82"/>
                <a:gd name="T14" fmla="*/ 1720 w 1907"/>
                <a:gd name="T15" fmla="*/ 13 h 82"/>
                <a:gd name="T16" fmla="*/ 1723 w 1907"/>
                <a:gd name="T17" fmla="*/ 0 h 82"/>
                <a:gd name="T18" fmla="*/ 1657 w 1907"/>
                <a:gd name="T19" fmla="*/ 0 h 82"/>
                <a:gd name="T20" fmla="*/ 1657 w 1907"/>
                <a:gd name="T21" fmla="*/ 50 h 82"/>
                <a:gd name="T22" fmla="*/ 1602 w 1907"/>
                <a:gd name="T23" fmla="*/ 50 h 82"/>
                <a:gd name="T24" fmla="*/ 1602 w 1907"/>
                <a:gd name="T25" fmla="*/ 0 h 82"/>
                <a:gd name="T26" fmla="*/ 1482 w 1907"/>
                <a:gd name="T27" fmla="*/ 0 h 82"/>
                <a:gd name="T28" fmla="*/ 1485 w 1907"/>
                <a:gd name="T29" fmla="*/ 13 h 82"/>
                <a:gd name="T30" fmla="*/ 1459 w 1907"/>
                <a:gd name="T31" fmla="*/ 39 h 82"/>
                <a:gd name="T32" fmla="*/ 1458 w 1907"/>
                <a:gd name="T33" fmla="*/ 39 h 82"/>
                <a:gd name="T34" fmla="*/ 1456 w 1907"/>
                <a:gd name="T35" fmla="*/ 39 h 82"/>
                <a:gd name="T36" fmla="*/ 1456 w 1907"/>
                <a:gd name="T37" fmla="*/ 39 h 82"/>
                <a:gd name="T38" fmla="*/ 1383 w 1907"/>
                <a:gd name="T39" fmla="*/ 39 h 82"/>
                <a:gd name="T40" fmla="*/ 1383 w 1907"/>
                <a:gd name="T41" fmla="*/ 50 h 82"/>
                <a:gd name="T42" fmla="*/ 1328 w 1907"/>
                <a:gd name="T43" fmla="*/ 50 h 82"/>
                <a:gd name="T44" fmla="*/ 1328 w 1907"/>
                <a:gd name="T45" fmla="*/ 39 h 82"/>
                <a:gd name="T46" fmla="*/ 1319 w 1907"/>
                <a:gd name="T47" fmla="*/ 39 h 82"/>
                <a:gd name="T48" fmla="*/ 1319 w 1907"/>
                <a:gd name="T49" fmla="*/ 21 h 82"/>
                <a:gd name="T50" fmla="*/ 1328 w 1907"/>
                <a:gd name="T51" fmla="*/ 13 h 82"/>
                <a:gd name="T52" fmla="*/ 1328 w 1907"/>
                <a:gd name="T53" fmla="*/ 0 h 82"/>
                <a:gd name="T54" fmla="*/ 811 w 1907"/>
                <a:gd name="T55" fmla="*/ 0 h 82"/>
                <a:gd name="T56" fmla="*/ 812 w 1907"/>
                <a:gd name="T57" fmla="*/ 5 h 82"/>
                <a:gd name="T58" fmla="*/ 785 w 1907"/>
                <a:gd name="T59" fmla="*/ 32 h 82"/>
                <a:gd name="T60" fmla="*/ 758 w 1907"/>
                <a:gd name="T61" fmla="*/ 5 h 82"/>
                <a:gd name="T62" fmla="*/ 759 w 1907"/>
                <a:gd name="T63" fmla="*/ 0 h 82"/>
                <a:gd name="T64" fmla="*/ 700 w 1907"/>
                <a:gd name="T65" fmla="*/ 0 h 82"/>
                <a:gd name="T66" fmla="*/ 716 w 1907"/>
                <a:gd name="T67" fmla="*/ 15 h 82"/>
                <a:gd name="T68" fmla="*/ 716 w 1907"/>
                <a:gd name="T69" fmla="*/ 32 h 82"/>
                <a:gd name="T70" fmla="*/ 597 w 1907"/>
                <a:gd name="T71" fmla="*/ 32 h 82"/>
                <a:gd name="T72" fmla="*/ 597 w 1907"/>
                <a:gd name="T73" fmla="*/ 50 h 82"/>
                <a:gd name="T74" fmla="*/ 542 w 1907"/>
                <a:gd name="T75" fmla="*/ 50 h 82"/>
                <a:gd name="T76" fmla="*/ 542 w 1907"/>
                <a:gd name="T77" fmla="*/ 32 h 82"/>
                <a:gd name="T78" fmla="*/ 471 w 1907"/>
                <a:gd name="T79" fmla="*/ 32 h 82"/>
                <a:gd name="T80" fmla="*/ 471 w 1907"/>
                <a:gd name="T81" fmla="*/ 32 h 82"/>
                <a:gd name="T82" fmla="*/ 468 w 1907"/>
                <a:gd name="T83" fmla="*/ 32 h 82"/>
                <a:gd name="T84" fmla="*/ 442 w 1907"/>
                <a:gd name="T85" fmla="*/ 5 h 82"/>
                <a:gd name="T86" fmla="*/ 442 w 1907"/>
                <a:gd name="T87" fmla="*/ 0 h 82"/>
                <a:gd name="T88" fmla="*/ 322 w 1907"/>
                <a:gd name="T89" fmla="*/ 0 h 82"/>
                <a:gd name="T90" fmla="*/ 322 w 1907"/>
                <a:gd name="T91" fmla="*/ 50 h 82"/>
                <a:gd name="T92" fmla="*/ 267 w 1907"/>
                <a:gd name="T93" fmla="*/ 50 h 82"/>
                <a:gd name="T94" fmla="*/ 267 w 1907"/>
                <a:gd name="T95" fmla="*/ 0 h 82"/>
                <a:gd name="T96" fmla="*/ 31 w 1907"/>
                <a:gd name="T97" fmla="*/ 0 h 82"/>
                <a:gd name="T98" fmla="*/ 31 w 1907"/>
                <a:gd name="T99" fmla="*/ 0 h 82"/>
                <a:gd name="T100" fmla="*/ 0 w 1907"/>
                <a:gd name="T101" fmla="*/ 41 h 82"/>
                <a:gd name="T102" fmla="*/ 35 w 1907"/>
                <a:gd name="T103" fmla="*/ 82 h 82"/>
                <a:gd name="T104" fmla="*/ 42 w 1907"/>
                <a:gd name="T105" fmla="*/ 81 h 82"/>
                <a:gd name="T106" fmla="*/ 1864 w 1907"/>
                <a:gd name="T107" fmla="*/ 81 h 82"/>
                <a:gd name="T108" fmla="*/ 1872 w 1907"/>
                <a:gd name="T109" fmla="*/ 82 h 82"/>
                <a:gd name="T110" fmla="*/ 1907 w 1907"/>
                <a:gd name="T111" fmla="*/ 41 h 82"/>
                <a:gd name="T112" fmla="*/ 1872 w 1907"/>
                <a:gd name="T1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07" h="82">
                  <a:moveTo>
                    <a:pt x="1872" y="0"/>
                  </a:moveTo>
                  <a:cubicBezTo>
                    <a:pt x="1870" y="0"/>
                    <a:pt x="1869" y="0"/>
                    <a:pt x="1868" y="0"/>
                  </a:cubicBezTo>
                  <a:cubicBezTo>
                    <a:pt x="1868" y="0"/>
                    <a:pt x="1868" y="0"/>
                    <a:pt x="1868" y="0"/>
                  </a:cubicBezTo>
                  <a:cubicBezTo>
                    <a:pt x="1773" y="0"/>
                    <a:pt x="1773" y="0"/>
                    <a:pt x="1773" y="0"/>
                  </a:cubicBezTo>
                  <a:cubicBezTo>
                    <a:pt x="1775" y="3"/>
                    <a:pt x="1776" y="8"/>
                    <a:pt x="1776" y="13"/>
                  </a:cubicBezTo>
                  <a:cubicBezTo>
                    <a:pt x="1776" y="27"/>
                    <a:pt x="1764" y="39"/>
                    <a:pt x="1750" y="39"/>
                  </a:cubicBezTo>
                  <a:cubicBezTo>
                    <a:pt x="1747" y="39"/>
                    <a:pt x="1747" y="39"/>
                    <a:pt x="1747" y="39"/>
                  </a:cubicBezTo>
                  <a:cubicBezTo>
                    <a:pt x="1732" y="39"/>
                    <a:pt x="1720" y="27"/>
                    <a:pt x="1720" y="13"/>
                  </a:cubicBezTo>
                  <a:cubicBezTo>
                    <a:pt x="1720" y="8"/>
                    <a:pt x="1721" y="3"/>
                    <a:pt x="1723" y="0"/>
                  </a:cubicBezTo>
                  <a:cubicBezTo>
                    <a:pt x="1657" y="0"/>
                    <a:pt x="1657" y="0"/>
                    <a:pt x="1657" y="0"/>
                  </a:cubicBezTo>
                  <a:cubicBezTo>
                    <a:pt x="1657" y="50"/>
                    <a:pt x="1657" y="50"/>
                    <a:pt x="1657" y="50"/>
                  </a:cubicBezTo>
                  <a:cubicBezTo>
                    <a:pt x="1602" y="50"/>
                    <a:pt x="1602" y="50"/>
                    <a:pt x="1602" y="50"/>
                  </a:cubicBezTo>
                  <a:cubicBezTo>
                    <a:pt x="1602" y="0"/>
                    <a:pt x="1602" y="0"/>
                    <a:pt x="1602" y="0"/>
                  </a:cubicBezTo>
                  <a:cubicBezTo>
                    <a:pt x="1482" y="0"/>
                    <a:pt x="1482" y="0"/>
                    <a:pt x="1482" y="0"/>
                  </a:cubicBezTo>
                  <a:cubicBezTo>
                    <a:pt x="1484" y="3"/>
                    <a:pt x="1485" y="8"/>
                    <a:pt x="1485" y="13"/>
                  </a:cubicBezTo>
                  <a:cubicBezTo>
                    <a:pt x="1485" y="27"/>
                    <a:pt x="1474" y="39"/>
                    <a:pt x="1459" y="39"/>
                  </a:cubicBezTo>
                  <a:cubicBezTo>
                    <a:pt x="1458" y="39"/>
                    <a:pt x="1458" y="39"/>
                    <a:pt x="1458" y="39"/>
                  </a:cubicBezTo>
                  <a:cubicBezTo>
                    <a:pt x="1457" y="39"/>
                    <a:pt x="1457" y="39"/>
                    <a:pt x="1456" y="39"/>
                  </a:cubicBezTo>
                  <a:cubicBezTo>
                    <a:pt x="1456" y="39"/>
                    <a:pt x="1456" y="39"/>
                    <a:pt x="1456" y="39"/>
                  </a:cubicBezTo>
                  <a:cubicBezTo>
                    <a:pt x="1383" y="39"/>
                    <a:pt x="1383" y="39"/>
                    <a:pt x="1383" y="39"/>
                  </a:cubicBezTo>
                  <a:cubicBezTo>
                    <a:pt x="1383" y="50"/>
                    <a:pt x="1383" y="50"/>
                    <a:pt x="1383" y="50"/>
                  </a:cubicBezTo>
                  <a:cubicBezTo>
                    <a:pt x="1328" y="50"/>
                    <a:pt x="1328" y="50"/>
                    <a:pt x="1328" y="50"/>
                  </a:cubicBezTo>
                  <a:cubicBezTo>
                    <a:pt x="1328" y="39"/>
                    <a:pt x="1328" y="39"/>
                    <a:pt x="1328" y="39"/>
                  </a:cubicBezTo>
                  <a:cubicBezTo>
                    <a:pt x="1319" y="39"/>
                    <a:pt x="1319" y="39"/>
                    <a:pt x="1319" y="39"/>
                  </a:cubicBezTo>
                  <a:cubicBezTo>
                    <a:pt x="1319" y="21"/>
                    <a:pt x="1319" y="21"/>
                    <a:pt x="1319" y="21"/>
                  </a:cubicBezTo>
                  <a:cubicBezTo>
                    <a:pt x="1328" y="13"/>
                    <a:pt x="1328" y="13"/>
                    <a:pt x="1328" y="13"/>
                  </a:cubicBezTo>
                  <a:cubicBezTo>
                    <a:pt x="1328" y="0"/>
                    <a:pt x="1328" y="0"/>
                    <a:pt x="1328" y="0"/>
                  </a:cubicBezTo>
                  <a:cubicBezTo>
                    <a:pt x="811" y="0"/>
                    <a:pt x="811" y="0"/>
                    <a:pt x="811" y="0"/>
                  </a:cubicBezTo>
                  <a:cubicBezTo>
                    <a:pt x="811" y="1"/>
                    <a:pt x="812" y="3"/>
                    <a:pt x="812" y="5"/>
                  </a:cubicBezTo>
                  <a:cubicBezTo>
                    <a:pt x="812" y="20"/>
                    <a:pt x="800" y="32"/>
                    <a:pt x="785" y="32"/>
                  </a:cubicBezTo>
                  <a:cubicBezTo>
                    <a:pt x="770" y="32"/>
                    <a:pt x="758" y="20"/>
                    <a:pt x="758" y="5"/>
                  </a:cubicBezTo>
                  <a:cubicBezTo>
                    <a:pt x="758" y="3"/>
                    <a:pt x="759" y="1"/>
                    <a:pt x="759" y="0"/>
                  </a:cubicBezTo>
                  <a:cubicBezTo>
                    <a:pt x="700" y="0"/>
                    <a:pt x="700" y="0"/>
                    <a:pt x="700" y="0"/>
                  </a:cubicBezTo>
                  <a:cubicBezTo>
                    <a:pt x="716" y="15"/>
                    <a:pt x="716" y="15"/>
                    <a:pt x="716" y="15"/>
                  </a:cubicBezTo>
                  <a:cubicBezTo>
                    <a:pt x="716" y="32"/>
                    <a:pt x="716" y="32"/>
                    <a:pt x="716" y="32"/>
                  </a:cubicBezTo>
                  <a:cubicBezTo>
                    <a:pt x="597" y="32"/>
                    <a:pt x="597" y="32"/>
                    <a:pt x="597" y="32"/>
                  </a:cubicBezTo>
                  <a:cubicBezTo>
                    <a:pt x="597" y="50"/>
                    <a:pt x="597" y="50"/>
                    <a:pt x="597" y="50"/>
                  </a:cubicBezTo>
                  <a:cubicBezTo>
                    <a:pt x="542" y="50"/>
                    <a:pt x="542" y="50"/>
                    <a:pt x="542" y="50"/>
                  </a:cubicBezTo>
                  <a:cubicBezTo>
                    <a:pt x="542" y="32"/>
                    <a:pt x="542" y="32"/>
                    <a:pt x="542" y="32"/>
                  </a:cubicBezTo>
                  <a:cubicBezTo>
                    <a:pt x="471" y="32"/>
                    <a:pt x="471" y="32"/>
                    <a:pt x="471" y="32"/>
                  </a:cubicBezTo>
                  <a:cubicBezTo>
                    <a:pt x="471" y="32"/>
                    <a:pt x="471" y="32"/>
                    <a:pt x="471" y="32"/>
                  </a:cubicBezTo>
                  <a:cubicBezTo>
                    <a:pt x="470" y="32"/>
                    <a:pt x="469" y="32"/>
                    <a:pt x="468" y="32"/>
                  </a:cubicBezTo>
                  <a:cubicBezTo>
                    <a:pt x="453" y="32"/>
                    <a:pt x="442" y="20"/>
                    <a:pt x="442" y="5"/>
                  </a:cubicBezTo>
                  <a:cubicBezTo>
                    <a:pt x="442" y="3"/>
                    <a:pt x="442" y="1"/>
                    <a:pt x="442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22" y="50"/>
                    <a:pt x="322" y="50"/>
                    <a:pt x="322" y="50"/>
                  </a:cubicBezTo>
                  <a:cubicBezTo>
                    <a:pt x="267" y="50"/>
                    <a:pt x="267" y="50"/>
                    <a:pt x="267" y="5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3"/>
                    <a:pt x="0" y="20"/>
                    <a:pt x="0" y="41"/>
                  </a:cubicBezTo>
                  <a:cubicBezTo>
                    <a:pt x="0" y="63"/>
                    <a:pt x="16" y="82"/>
                    <a:pt x="35" y="82"/>
                  </a:cubicBezTo>
                  <a:cubicBezTo>
                    <a:pt x="37" y="82"/>
                    <a:pt x="40" y="81"/>
                    <a:pt x="42" y="81"/>
                  </a:cubicBezTo>
                  <a:cubicBezTo>
                    <a:pt x="1864" y="81"/>
                    <a:pt x="1864" y="81"/>
                    <a:pt x="1864" y="81"/>
                  </a:cubicBezTo>
                  <a:cubicBezTo>
                    <a:pt x="1867" y="81"/>
                    <a:pt x="1869" y="82"/>
                    <a:pt x="1872" y="82"/>
                  </a:cubicBezTo>
                  <a:cubicBezTo>
                    <a:pt x="1891" y="82"/>
                    <a:pt x="1907" y="63"/>
                    <a:pt x="1907" y="41"/>
                  </a:cubicBezTo>
                  <a:cubicBezTo>
                    <a:pt x="1907" y="18"/>
                    <a:pt x="1891" y="0"/>
                    <a:pt x="1872" y="0"/>
                  </a:cubicBezTo>
                </a:path>
              </a:pathLst>
            </a:custGeom>
            <a:solidFill>
              <a:srgbClr val="C50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4267" y="2364"/>
              <a:ext cx="646" cy="1228"/>
            </a:xfrm>
            <a:custGeom>
              <a:avLst/>
              <a:gdLst>
                <a:gd name="T0" fmla="*/ 168 w 375"/>
                <a:gd name="T1" fmla="*/ 660 h 713"/>
                <a:gd name="T2" fmla="*/ 323 w 375"/>
                <a:gd name="T3" fmla="*/ 660 h 713"/>
                <a:gd name="T4" fmla="*/ 299 w 375"/>
                <a:gd name="T5" fmla="*/ 686 h 713"/>
                <a:gd name="T6" fmla="*/ 325 w 375"/>
                <a:gd name="T7" fmla="*/ 713 h 713"/>
                <a:gd name="T8" fmla="*/ 352 w 375"/>
                <a:gd name="T9" fmla="*/ 686 h 713"/>
                <a:gd name="T10" fmla="*/ 328 w 375"/>
                <a:gd name="T11" fmla="*/ 660 h 713"/>
                <a:gd name="T12" fmla="*/ 334 w 375"/>
                <a:gd name="T13" fmla="*/ 660 h 713"/>
                <a:gd name="T14" fmla="*/ 334 w 375"/>
                <a:gd name="T15" fmla="*/ 660 h 713"/>
                <a:gd name="T16" fmla="*/ 359 w 375"/>
                <a:gd name="T17" fmla="*/ 660 h 713"/>
                <a:gd name="T18" fmla="*/ 375 w 375"/>
                <a:gd name="T19" fmla="*/ 644 h 713"/>
                <a:gd name="T20" fmla="*/ 375 w 375"/>
                <a:gd name="T21" fmla="*/ 630 h 713"/>
                <a:gd name="T22" fmla="*/ 359 w 375"/>
                <a:gd name="T23" fmla="*/ 614 h 713"/>
                <a:gd name="T24" fmla="*/ 210 w 375"/>
                <a:gd name="T25" fmla="*/ 614 h 713"/>
                <a:gd name="T26" fmla="*/ 210 w 375"/>
                <a:gd name="T27" fmla="*/ 465 h 713"/>
                <a:gd name="T28" fmla="*/ 359 w 375"/>
                <a:gd name="T29" fmla="*/ 465 h 713"/>
                <a:gd name="T30" fmla="*/ 375 w 375"/>
                <a:gd name="T31" fmla="*/ 450 h 713"/>
                <a:gd name="T32" fmla="*/ 375 w 375"/>
                <a:gd name="T33" fmla="*/ 392 h 713"/>
                <a:gd name="T34" fmla="*/ 359 w 375"/>
                <a:gd name="T35" fmla="*/ 376 h 713"/>
                <a:gd name="T36" fmla="*/ 182 w 375"/>
                <a:gd name="T37" fmla="*/ 376 h 713"/>
                <a:gd name="T38" fmla="*/ 182 w 375"/>
                <a:gd name="T39" fmla="*/ 253 h 713"/>
                <a:gd name="T40" fmla="*/ 301 w 375"/>
                <a:gd name="T41" fmla="*/ 253 h 713"/>
                <a:gd name="T42" fmla="*/ 317 w 375"/>
                <a:gd name="T43" fmla="*/ 238 h 713"/>
                <a:gd name="T44" fmla="*/ 317 w 375"/>
                <a:gd name="T45" fmla="*/ 15 h 713"/>
                <a:gd name="T46" fmla="*/ 301 w 375"/>
                <a:gd name="T47" fmla="*/ 0 h 713"/>
                <a:gd name="T48" fmla="*/ 53 w 375"/>
                <a:gd name="T49" fmla="*/ 0 h 713"/>
                <a:gd name="T50" fmla="*/ 16 w 375"/>
                <a:gd name="T51" fmla="*/ 0 h 713"/>
                <a:gd name="T52" fmla="*/ 0 w 375"/>
                <a:gd name="T53" fmla="*/ 15 h 713"/>
                <a:gd name="T54" fmla="*/ 0 w 375"/>
                <a:gd name="T55" fmla="*/ 238 h 713"/>
                <a:gd name="T56" fmla="*/ 16 w 375"/>
                <a:gd name="T57" fmla="*/ 253 h 713"/>
                <a:gd name="T58" fmla="*/ 53 w 375"/>
                <a:gd name="T59" fmla="*/ 253 h 713"/>
                <a:gd name="T60" fmla="*/ 91 w 375"/>
                <a:gd name="T61" fmla="*/ 253 h 713"/>
                <a:gd name="T62" fmla="*/ 91 w 375"/>
                <a:gd name="T63" fmla="*/ 376 h 713"/>
                <a:gd name="T64" fmla="*/ 16 w 375"/>
                <a:gd name="T65" fmla="*/ 376 h 713"/>
                <a:gd name="T66" fmla="*/ 0 w 375"/>
                <a:gd name="T67" fmla="*/ 392 h 713"/>
                <a:gd name="T68" fmla="*/ 0 w 375"/>
                <a:gd name="T69" fmla="*/ 450 h 713"/>
                <a:gd name="T70" fmla="*/ 16 w 375"/>
                <a:gd name="T71" fmla="*/ 465 h 713"/>
                <a:gd name="T72" fmla="*/ 103 w 375"/>
                <a:gd name="T73" fmla="*/ 465 h 713"/>
                <a:gd name="T74" fmla="*/ 174 w 375"/>
                <a:gd name="T75" fmla="*/ 465 h 713"/>
                <a:gd name="T76" fmla="*/ 174 w 375"/>
                <a:gd name="T77" fmla="*/ 563 h 713"/>
                <a:gd name="T78" fmla="*/ 158 w 375"/>
                <a:gd name="T79" fmla="*/ 563 h 713"/>
                <a:gd name="T80" fmla="*/ 158 w 375"/>
                <a:gd name="T81" fmla="*/ 614 h 713"/>
                <a:gd name="T82" fmla="*/ 16 w 375"/>
                <a:gd name="T83" fmla="*/ 614 h 713"/>
                <a:gd name="T84" fmla="*/ 0 w 375"/>
                <a:gd name="T85" fmla="*/ 630 h 713"/>
                <a:gd name="T86" fmla="*/ 0 w 375"/>
                <a:gd name="T87" fmla="*/ 644 h 713"/>
                <a:gd name="T88" fmla="*/ 16 w 375"/>
                <a:gd name="T89" fmla="*/ 660 h 713"/>
                <a:gd name="T90" fmla="*/ 36 w 375"/>
                <a:gd name="T91" fmla="*/ 660 h 713"/>
                <a:gd name="T92" fmla="*/ 51 w 375"/>
                <a:gd name="T93" fmla="*/ 660 h 713"/>
                <a:gd name="T94" fmla="*/ 51 w 375"/>
                <a:gd name="T95" fmla="*/ 660 h 713"/>
                <a:gd name="T96" fmla="*/ 149 w 375"/>
                <a:gd name="T97" fmla="*/ 660 h 713"/>
                <a:gd name="T98" fmla="*/ 168 w 375"/>
                <a:gd name="T99" fmla="*/ 660 h 713"/>
                <a:gd name="T100" fmla="*/ 158 w 375"/>
                <a:gd name="T101" fmla="*/ 660 h 713"/>
                <a:gd name="T102" fmla="*/ 154 w 375"/>
                <a:gd name="T103" fmla="*/ 660 h 713"/>
                <a:gd name="T104" fmla="*/ 163 w 375"/>
                <a:gd name="T105" fmla="*/ 660 h 713"/>
                <a:gd name="T106" fmla="*/ 158 w 375"/>
                <a:gd name="T107" fmla="*/ 6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5" h="713">
                  <a:moveTo>
                    <a:pt x="168" y="660"/>
                  </a:moveTo>
                  <a:cubicBezTo>
                    <a:pt x="323" y="660"/>
                    <a:pt x="323" y="660"/>
                    <a:pt x="323" y="660"/>
                  </a:cubicBezTo>
                  <a:cubicBezTo>
                    <a:pt x="309" y="661"/>
                    <a:pt x="299" y="672"/>
                    <a:pt x="299" y="686"/>
                  </a:cubicBezTo>
                  <a:cubicBezTo>
                    <a:pt x="299" y="701"/>
                    <a:pt x="310" y="713"/>
                    <a:pt x="325" y="713"/>
                  </a:cubicBezTo>
                  <a:cubicBezTo>
                    <a:pt x="340" y="713"/>
                    <a:pt x="352" y="701"/>
                    <a:pt x="352" y="686"/>
                  </a:cubicBezTo>
                  <a:cubicBezTo>
                    <a:pt x="352" y="672"/>
                    <a:pt x="341" y="661"/>
                    <a:pt x="328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59" y="660"/>
                    <a:pt x="359" y="660"/>
                    <a:pt x="359" y="660"/>
                  </a:cubicBezTo>
                  <a:cubicBezTo>
                    <a:pt x="359" y="660"/>
                    <a:pt x="375" y="660"/>
                    <a:pt x="375" y="644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30"/>
                    <a:pt x="375" y="614"/>
                    <a:pt x="359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359" y="465"/>
                    <a:pt x="359" y="465"/>
                    <a:pt x="359" y="465"/>
                  </a:cubicBezTo>
                  <a:cubicBezTo>
                    <a:pt x="375" y="465"/>
                    <a:pt x="375" y="450"/>
                    <a:pt x="375" y="450"/>
                  </a:cubicBezTo>
                  <a:cubicBezTo>
                    <a:pt x="375" y="392"/>
                    <a:pt x="375" y="392"/>
                    <a:pt x="375" y="392"/>
                  </a:cubicBezTo>
                  <a:cubicBezTo>
                    <a:pt x="375" y="376"/>
                    <a:pt x="359" y="376"/>
                    <a:pt x="359" y="376"/>
                  </a:cubicBezTo>
                  <a:cubicBezTo>
                    <a:pt x="182" y="376"/>
                    <a:pt x="182" y="376"/>
                    <a:pt x="182" y="376"/>
                  </a:cubicBezTo>
                  <a:cubicBezTo>
                    <a:pt x="182" y="253"/>
                    <a:pt x="182" y="253"/>
                    <a:pt x="182" y="253"/>
                  </a:cubicBezTo>
                  <a:cubicBezTo>
                    <a:pt x="301" y="253"/>
                    <a:pt x="301" y="253"/>
                    <a:pt x="301" y="253"/>
                  </a:cubicBezTo>
                  <a:cubicBezTo>
                    <a:pt x="317" y="253"/>
                    <a:pt x="317" y="238"/>
                    <a:pt x="317" y="238"/>
                  </a:cubicBezTo>
                  <a:cubicBezTo>
                    <a:pt x="317" y="15"/>
                    <a:pt x="317" y="15"/>
                    <a:pt x="317" y="15"/>
                  </a:cubicBezTo>
                  <a:cubicBezTo>
                    <a:pt x="317" y="0"/>
                    <a:pt x="301" y="0"/>
                    <a:pt x="301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15"/>
                    <a:pt x="0" y="15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53"/>
                    <a:pt x="16" y="253"/>
                    <a:pt x="16" y="253"/>
                  </a:cubicBezTo>
                  <a:cubicBezTo>
                    <a:pt x="53" y="253"/>
                    <a:pt x="53" y="253"/>
                    <a:pt x="53" y="253"/>
                  </a:cubicBezTo>
                  <a:cubicBezTo>
                    <a:pt x="91" y="253"/>
                    <a:pt x="91" y="253"/>
                    <a:pt x="91" y="253"/>
                  </a:cubicBezTo>
                  <a:cubicBezTo>
                    <a:pt x="91" y="376"/>
                    <a:pt x="91" y="376"/>
                    <a:pt x="91" y="376"/>
                  </a:cubicBezTo>
                  <a:cubicBezTo>
                    <a:pt x="16" y="376"/>
                    <a:pt x="16" y="376"/>
                    <a:pt x="16" y="376"/>
                  </a:cubicBezTo>
                  <a:cubicBezTo>
                    <a:pt x="0" y="376"/>
                    <a:pt x="0" y="392"/>
                    <a:pt x="0" y="392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65"/>
                    <a:pt x="16" y="465"/>
                    <a:pt x="16" y="465"/>
                  </a:cubicBezTo>
                  <a:cubicBezTo>
                    <a:pt x="103" y="465"/>
                    <a:pt x="103" y="465"/>
                    <a:pt x="103" y="465"/>
                  </a:cubicBezTo>
                  <a:cubicBezTo>
                    <a:pt x="174" y="465"/>
                    <a:pt x="174" y="465"/>
                    <a:pt x="174" y="465"/>
                  </a:cubicBezTo>
                  <a:cubicBezTo>
                    <a:pt x="174" y="563"/>
                    <a:pt x="174" y="563"/>
                    <a:pt x="174" y="563"/>
                  </a:cubicBezTo>
                  <a:cubicBezTo>
                    <a:pt x="158" y="563"/>
                    <a:pt x="158" y="563"/>
                    <a:pt x="158" y="563"/>
                  </a:cubicBezTo>
                  <a:cubicBezTo>
                    <a:pt x="158" y="614"/>
                    <a:pt x="158" y="614"/>
                    <a:pt x="158" y="614"/>
                  </a:cubicBezTo>
                  <a:cubicBezTo>
                    <a:pt x="16" y="614"/>
                    <a:pt x="16" y="614"/>
                    <a:pt x="16" y="614"/>
                  </a:cubicBezTo>
                  <a:cubicBezTo>
                    <a:pt x="16" y="614"/>
                    <a:pt x="0" y="614"/>
                    <a:pt x="0" y="630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644"/>
                    <a:pt x="0" y="660"/>
                    <a:pt x="16" y="660"/>
                  </a:cubicBezTo>
                  <a:cubicBezTo>
                    <a:pt x="36" y="660"/>
                    <a:pt x="36" y="660"/>
                    <a:pt x="36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149" y="660"/>
                    <a:pt x="149" y="660"/>
                    <a:pt x="149" y="660"/>
                  </a:cubicBezTo>
                  <a:cubicBezTo>
                    <a:pt x="168" y="660"/>
                    <a:pt x="168" y="660"/>
                    <a:pt x="168" y="660"/>
                  </a:cubicBezTo>
                  <a:moveTo>
                    <a:pt x="158" y="660"/>
                  </a:moveTo>
                  <a:cubicBezTo>
                    <a:pt x="157" y="660"/>
                    <a:pt x="156" y="660"/>
                    <a:pt x="154" y="660"/>
                  </a:cubicBezTo>
                  <a:cubicBezTo>
                    <a:pt x="163" y="660"/>
                    <a:pt x="163" y="660"/>
                    <a:pt x="163" y="660"/>
                  </a:cubicBezTo>
                  <a:cubicBezTo>
                    <a:pt x="161" y="660"/>
                    <a:pt x="160" y="660"/>
                    <a:pt x="158" y="660"/>
                  </a:cubicBezTo>
                </a:path>
              </a:pathLst>
            </a:cu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4282" y="3500"/>
              <a:ext cx="93" cy="92"/>
            </a:xfrm>
            <a:prstGeom prst="ellipse">
              <a:avLst/>
            </a:pr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5111" y="2364"/>
              <a:ext cx="646" cy="1228"/>
            </a:xfrm>
            <a:custGeom>
              <a:avLst/>
              <a:gdLst>
                <a:gd name="T0" fmla="*/ 360 w 375"/>
                <a:gd name="T1" fmla="*/ 465 h 713"/>
                <a:gd name="T2" fmla="*/ 375 w 375"/>
                <a:gd name="T3" fmla="*/ 450 h 713"/>
                <a:gd name="T4" fmla="*/ 375 w 375"/>
                <a:gd name="T5" fmla="*/ 392 h 713"/>
                <a:gd name="T6" fmla="*/ 360 w 375"/>
                <a:gd name="T7" fmla="*/ 376 h 713"/>
                <a:gd name="T8" fmla="*/ 200 w 375"/>
                <a:gd name="T9" fmla="*/ 376 h 713"/>
                <a:gd name="T10" fmla="*/ 200 w 375"/>
                <a:gd name="T11" fmla="*/ 253 h 713"/>
                <a:gd name="T12" fmla="*/ 302 w 375"/>
                <a:gd name="T13" fmla="*/ 253 h 713"/>
                <a:gd name="T14" fmla="*/ 317 w 375"/>
                <a:gd name="T15" fmla="*/ 238 h 713"/>
                <a:gd name="T16" fmla="*/ 317 w 375"/>
                <a:gd name="T17" fmla="*/ 15 h 713"/>
                <a:gd name="T18" fmla="*/ 302 w 375"/>
                <a:gd name="T19" fmla="*/ 0 h 713"/>
                <a:gd name="T20" fmla="*/ 53 w 375"/>
                <a:gd name="T21" fmla="*/ 0 h 713"/>
                <a:gd name="T22" fmla="*/ 16 w 375"/>
                <a:gd name="T23" fmla="*/ 0 h 713"/>
                <a:gd name="T24" fmla="*/ 0 w 375"/>
                <a:gd name="T25" fmla="*/ 15 h 713"/>
                <a:gd name="T26" fmla="*/ 0 w 375"/>
                <a:gd name="T27" fmla="*/ 238 h 713"/>
                <a:gd name="T28" fmla="*/ 16 w 375"/>
                <a:gd name="T29" fmla="*/ 253 h 713"/>
                <a:gd name="T30" fmla="*/ 53 w 375"/>
                <a:gd name="T31" fmla="*/ 253 h 713"/>
                <a:gd name="T32" fmla="*/ 123 w 375"/>
                <a:gd name="T33" fmla="*/ 253 h 713"/>
                <a:gd name="T34" fmla="*/ 123 w 375"/>
                <a:gd name="T35" fmla="*/ 376 h 713"/>
                <a:gd name="T36" fmla="*/ 16 w 375"/>
                <a:gd name="T37" fmla="*/ 376 h 713"/>
                <a:gd name="T38" fmla="*/ 0 w 375"/>
                <a:gd name="T39" fmla="*/ 392 h 713"/>
                <a:gd name="T40" fmla="*/ 0 w 375"/>
                <a:gd name="T41" fmla="*/ 450 h 713"/>
                <a:gd name="T42" fmla="*/ 16 w 375"/>
                <a:gd name="T43" fmla="*/ 465 h 713"/>
                <a:gd name="T44" fmla="*/ 103 w 375"/>
                <a:gd name="T45" fmla="*/ 465 h 713"/>
                <a:gd name="T46" fmla="*/ 167 w 375"/>
                <a:gd name="T47" fmla="*/ 465 h 713"/>
                <a:gd name="T48" fmla="*/ 167 w 375"/>
                <a:gd name="T49" fmla="*/ 563 h 713"/>
                <a:gd name="T50" fmla="*/ 167 w 375"/>
                <a:gd name="T51" fmla="*/ 614 h 713"/>
                <a:gd name="T52" fmla="*/ 16 w 375"/>
                <a:gd name="T53" fmla="*/ 614 h 713"/>
                <a:gd name="T54" fmla="*/ 0 w 375"/>
                <a:gd name="T55" fmla="*/ 630 h 713"/>
                <a:gd name="T56" fmla="*/ 0 w 375"/>
                <a:gd name="T57" fmla="*/ 644 h 713"/>
                <a:gd name="T58" fmla="*/ 16 w 375"/>
                <a:gd name="T59" fmla="*/ 660 h 713"/>
                <a:gd name="T60" fmla="*/ 51 w 375"/>
                <a:gd name="T61" fmla="*/ 660 h 713"/>
                <a:gd name="T62" fmla="*/ 51 w 375"/>
                <a:gd name="T63" fmla="*/ 660 h 713"/>
                <a:gd name="T64" fmla="*/ 150 w 375"/>
                <a:gd name="T65" fmla="*/ 660 h 713"/>
                <a:gd name="T66" fmla="*/ 125 w 375"/>
                <a:gd name="T67" fmla="*/ 686 h 713"/>
                <a:gd name="T68" fmla="*/ 152 w 375"/>
                <a:gd name="T69" fmla="*/ 713 h 713"/>
                <a:gd name="T70" fmla="*/ 179 w 375"/>
                <a:gd name="T71" fmla="*/ 686 h 713"/>
                <a:gd name="T72" fmla="*/ 155 w 375"/>
                <a:gd name="T73" fmla="*/ 660 h 713"/>
                <a:gd name="T74" fmla="*/ 334 w 375"/>
                <a:gd name="T75" fmla="*/ 660 h 713"/>
                <a:gd name="T76" fmla="*/ 334 w 375"/>
                <a:gd name="T77" fmla="*/ 660 h 713"/>
                <a:gd name="T78" fmla="*/ 360 w 375"/>
                <a:gd name="T79" fmla="*/ 660 h 713"/>
                <a:gd name="T80" fmla="*/ 375 w 375"/>
                <a:gd name="T81" fmla="*/ 644 h 713"/>
                <a:gd name="T82" fmla="*/ 375 w 375"/>
                <a:gd name="T83" fmla="*/ 630 h 713"/>
                <a:gd name="T84" fmla="*/ 360 w 375"/>
                <a:gd name="T85" fmla="*/ 614 h 713"/>
                <a:gd name="T86" fmla="*/ 210 w 375"/>
                <a:gd name="T87" fmla="*/ 614 h 713"/>
                <a:gd name="T88" fmla="*/ 210 w 375"/>
                <a:gd name="T89" fmla="*/ 465 h 713"/>
                <a:gd name="T90" fmla="*/ 360 w 375"/>
                <a:gd name="T91" fmla="*/ 465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5" h="713">
                  <a:moveTo>
                    <a:pt x="360" y="465"/>
                  </a:moveTo>
                  <a:cubicBezTo>
                    <a:pt x="375" y="465"/>
                    <a:pt x="375" y="450"/>
                    <a:pt x="375" y="450"/>
                  </a:cubicBezTo>
                  <a:cubicBezTo>
                    <a:pt x="375" y="392"/>
                    <a:pt x="375" y="392"/>
                    <a:pt x="375" y="392"/>
                  </a:cubicBezTo>
                  <a:cubicBezTo>
                    <a:pt x="375" y="376"/>
                    <a:pt x="360" y="376"/>
                    <a:pt x="360" y="376"/>
                  </a:cubicBezTo>
                  <a:cubicBezTo>
                    <a:pt x="200" y="376"/>
                    <a:pt x="200" y="376"/>
                    <a:pt x="200" y="376"/>
                  </a:cubicBezTo>
                  <a:cubicBezTo>
                    <a:pt x="200" y="253"/>
                    <a:pt x="200" y="253"/>
                    <a:pt x="200" y="253"/>
                  </a:cubicBezTo>
                  <a:cubicBezTo>
                    <a:pt x="302" y="253"/>
                    <a:pt x="302" y="253"/>
                    <a:pt x="302" y="253"/>
                  </a:cubicBezTo>
                  <a:cubicBezTo>
                    <a:pt x="317" y="253"/>
                    <a:pt x="317" y="238"/>
                    <a:pt x="317" y="238"/>
                  </a:cubicBezTo>
                  <a:cubicBezTo>
                    <a:pt x="317" y="15"/>
                    <a:pt x="317" y="15"/>
                    <a:pt x="317" y="15"/>
                  </a:cubicBezTo>
                  <a:cubicBezTo>
                    <a:pt x="317" y="0"/>
                    <a:pt x="302" y="0"/>
                    <a:pt x="30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15"/>
                    <a:pt x="0" y="15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53"/>
                    <a:pt x="16" y="253"/>
                    <a:pt x="16" y="253"/>
                  </a:cubicBezTo>
                  <a:cubicBezTo>
                    <a:pt x="53" y="253"/>
                    <a:pt x="53" y="253"/>
                    <a:pt x="53" y="253"/>
                  </a:cubicBezTo>
                  <a:cubicBezTo>
                    <a:pt x="123" y="253"/>
                    <a:pt x="123" y="253"/>
                    <a:pt x="123" y="253"/>
                  </a:cubicBezTo>
                  <a:cubicBezTo>
                    <a:pt x="123" y="376"/>
                    <a:pt x="123" y="376"/>
                    <a:pt x="123" y="376"/>
                  </a:cubicBezTo>
                  <a:cubicBezTo>
                    <a:pt x="16" y="376"/>
                    <a:pt x="16" y="376"/>
                    <a:pt x="16" y="376"/>
                  </a:cubicBezTo>
                  <a:cubicBezTo>
                    <a:pt x="0" y="376"/>
                    <a:pt x="0" y="392"/>
                    <a:pt x="0" y="392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65"/>
                    <a:pt x="16" y="465"/>
                    <a:pt x="16" y="465"/>
                  </a:cubicBezTo>
                  <a:cubicBezTo>
                    <a:pt x="103" y="465"/>
                    <a:pt x="103" y="465"/>
                    <a:pt x="103" y="465"/>
                  </a:cubicBezTo>
                  <a:cubicBezTo>
                    <a:pt x="167" y="465"/>
                    <a:pt x="167" y="465"/>
                    <a:pt x="167" y="465"/>
                  </a:cubicBezTo>
                  <a:cubicBezTo>
                    <a:pt x="167" y="563"/>
                    <a:pt x="167" y="563"/>
                    <a:pt x="167" y="563"/>
                  </a:cubicBezTo>
                  <a:cubicBezTo>
                    <a:pt x="167" y="614"/>
                    <a:pt x="167" y="614"/>
                    <a:pt x="167" y="614"/>
                  </a:cubicBezTo>
                  <a:cubicBezTo>
                    <a:pt x="16" y="614"/>
                    <a:pt x="16" y="614"/>
                    <a:pt x="16" y="614"/>
                  </a:cubicBezTo>
                  <a:cubicBezTo>
                    <a:pt x="16" y="614"/>
                    <a:pt x="0" y="614"/>
                    <a:pt x="0" y="630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644"/>
                    <a:pt x="0" y="660"/>
                    <a:pt x="16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51" y="660"/>
                    <a:pt x="51" y="660"/>
                    <a:pt x="51" y="660"/>
                  </a:cubicBezTo>
                  <a:cubicBezTo>
                    <a:pt x="150" y="660"/>
                    <a:pt x="150" y="660"/>
                    <a:pt x="150" y="660"/>
                  </a:cubicBezTo>
                  <a:cubicBezTo>
                    <a:pt x="136" y="661"/>
                    <a:pt x="125" y="672"/>
                    <a:pt x="125" y="686"/>
                  </a:cubicBezTo>
                  <a:cubicBezTo>
                    <a:pt x="125" y="701"/>
                    <a:pt x="137" y="713"/>
                    <a:pt x="152" y="713"/>
                  </a:cubicBezTo>
                  <a:cubicBezTo>
                    <a:pt x="167" y="713"/>
                    <a:pt x="179" y="701"/>
                    <a:pt x="179" y="686"/>
                  </a:cubicBezTo>
                  <a:cubicBezTo>
                    <a:pt x="179" y="672"/>
                    <a:pt x="168" y="661"/>
                    <a:pt x="155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34" y="660"/>
                    <a:pt x="334" y="660"/>
                    <a:pt x="334" y="660"/>
                  </a:cubicBezTo>
                  <a:cubicBezTo>
                    <a:pt x="360" y="660"/>
                    <a:pt x="360" y="660"/>
                    <a:pt x="360" y="660"/>
                  </a:cubicBezTo>
                  <a:cubicBezTo>
                    <a:pt x="360" y="660"/>
                    <a:pt x="375" y="660"/>
                    <a:pt x="375" y="644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30"/>
                    <a:pt x="375" y="614"/>
                    <a:pt x="360" y="614"/>
                  </a:cubicBezTo>
                  <a:cubicBezTo>
                    <a:pt x="210" y="614"/>
                    <a:pt x="210" y="614"/>
                    <a:pt x="210" y="614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360" y="465"/>
                    <a:pt x="360" y="465"/>
                    <a:pt x="360" y="465"/>
                  </a:cubicBezTo>
                </a:path>
              </a:pathLst>
            </a:cu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6468" y="2376"/>
              <a:ext cx="646" cy="1228"/>
            </a:xfrm>
            <a:custGeom>
              <a:avLst/>
              <a:gdLst>
                <a:gd name="T0" fmla="*/ 226 w 375"/>
                <a:gd name="T1" fmla="*/ 660 h 713"/>
                <a:gd name="T2" fmla="*/ 323 w 375"/>
                <a:gd name="T3" fmla="*/ 660 h 713"/>
                <a:gd name="T4" fmla="*/ 299 w 375"/>
                <a:gd name="T5" fmla="*/ 687 h 713"/>
                <a:gd name="T6" fmla="*/ 326 w 375"/>
                <a:gd name="T7" fmla="*/ 713 h 713"/>
                <a:gd name="T8" fmla="*/ 329 w 375"/>
                <a:gd name="T9" fmla="*/ 713 h 713"/>
                <a:gd name="T10" fmla="*/ 355 w 375"/>
                <a:gd name="T11" fmla="*/ 687 h 713"/>
                <a:gd name="T12" fmla="*/ 329 w 375"/>
                <a:gd name="T13" fmla="*/ 660 h 713"/>
                <a:gd name="T14" fmla="*/ 360 w 375"/>
                <a:gd name="T15" fmla="*/ 660 h 713"/>
                <a:gd name="T16" fmla="*/ 375 w 375"/>
                <a:gd name="T17" fmla="*/ 644 h 713"/>
                <a:gd name="T18" fmla="*/ 375 w 375"/>
                <a:gd name="T19" fmla="*/ 630 h 713"/>
                <a:gd name="T20" fmla="*/ 360 w 375"/>
                <a:gd name="T21" fmla="*/ 614 h 713"/>
                <a:gd name="T22" fmla="*/ 231 w 375"/>
                <a:gd name="T23" fmla="*/ 614 h 713"/>
                <a:gd name="T24" fmla="*/ 231 w 375"/>
                <a:gd name="T25" fmla="*/ 466 h 713"/>
                <a:gd name="T26" fmla="*/ 272 w 375"/>
                <a:gd name="T27" fmla="*/ 466 h 713"/>
                <a:gd name="T28" fmla="*/ 360 w 375"/>
                <a:gd name="T29" fmla="*/ 466 h 713"/>
                <a:gd name="T30" fmla="*/ 375 w 375"/>
                <a:gd name="T31" fmla="*/ 450 h 713"/>
                <a:gd name="T32" fmla="*/ 375 w 375"/>
                <a:gd name="T33" fmla="*/ 393 h 713"/>
                <a:gd name="T34" fmla="*/ 360 w 375"/>
                <a:gd name="T35" fmla="*/ 377 h 713"/>
                <a:gd name="T36" fmla="*/ 284 w 375"/>
                <a:gd name="T37" fmla="*/ 377 h 713"/>
                <a:gd name="T38" fmla="*/ 284 w 375"/>
                <a:gd name="T39" fmla="*/ 254 h 713"/>
                <a:gd name="T40" fmla="*/ 322 w 375"/>
                <a:gd name="T41" fmla="*/ 254 h 713"/>
                <a:gd name="T42" fmla="*/ 360 w 375"/>
                <a:gd name="T43" fmla="*/ 254 h 713"/>
                <a:gd name="T44" fmla="*/ 375 w 375"/>
                <a:gd name="T45" fmla="*/ 238 h 713"/>
                <a:gd name="T46" fmla="*/ 375 w 375"/>
                <a:gd name="T47" fmla="*/ 16 h 713"/>
                <a:gd name="T48" fmla="*/ 360 w 375"/>
                <a:gd name="T49" fmla="*/ 0 h 713"/>
                <a:gd name="T50" fmla="*/ 322 w 375"/>
                <a:gd name="T51" fmla="*/ 0 h 713"/>
                <a:gd name="T52" fmla="*/ 74 w 375"/>
                <a:gd name="T53" fmla="*/ 0 h 713"/>
                <a:gd name="T54" fmla="*/ 58 w 375"/>
                <a:gd name="T55" fmla="*/ 16 h 713"/>
                <a:gd name="T56" fmla="*/ 58 w 375"/>
                <a:gd name="T57" fmla="*/ 238 h 713"/>
                <a:gd name="T58" fmla="*/ 74 w 375"/>
                <a:gd name="T59" fmla="*/ 254 h 713"/>
                <a:gd name="T60" fmla="*/ 193 w 375"/>
                <a:gd name="T61" fmla="*/ 254 h 713"/>
                <a:gd name="T62" fmla="*/ 193 w 375"/>
                <a:gd name="T63" fmla="*/ 377 h 713"/>
                <a:gd name="T64" fmla="*/ 16 w 375"/>
                <a:gd name="T65" fmla="*/ 377 h 713"/>
                <a:gd name="T66" fmla="*/ 0 w 375"/>
                <a:gd name="T67" fmla="*/ 393 h 713"/>
                <a:gd name="T68" fmla="*/ 0 w 375"/>
                <a:gd name="T69" fmla="*/ 450 h 713"/>
                <a:gd name="T70" fmla="*/ 16 w 375"/>
                <a:gd name="T71" fmla="*/ 466 h 713"/>
                <a:gd name="T72" fmla="*/ 149 w 375"/>
                <a:gd name="T73" fmla="*/ 466 h 713"/>
                <a:gd name="T74" fmla="*/ 149 w 375"/>
                <a:gd name="T75" fmla="*/ 614 h 713"/>
                <a:gd name="T76" fmla="*/ 16 w 375"/>
                <a:gd name="T77" fmla="*/ 614 h 713"/>
                <a:gd name="T78" fmla="*/ 0 w 375"/>
                <a:gd name="T79" fmla="*/ 630 h 713"/>
                <a:gd name="T80" fmla="*/ 0 w 375"/>
                <a:gd name="T81" fmla="*/ 644 h 713"/>
                <a:gd name="T82" fmla="*/ 16 w 375"/>
                <a:gd name="T83" fmla="*/ 660 h 713"/>
                <a:gd name="T84" fmla="*/ 37 w 375"/>
                <a:gd name="T85" fmla="*/ 660 h 713"/>
                <a:gd name="T86" fmla="*/ 10 w 375"/>
                <a:gd name="T87" fmla="*/ 687 h 713"/>
                <a:gd name="T88" fmla="*/ 37 w 375"/>
                <a:gd name="T89" fmla="*/ 713 h 713"/>
                <a:gd name="T90" fmla="*/ 38 w 375"/>
                <a:gd name="T91" fmla="*/ 713 h 713"/>
                <a:gd name="T92" fmla="*/ 64 w 375"/>
                <a:gd name="T93" fmla="*/ 687 h 713"/>
                <a:gd name="T94" fmla="*/ 40 w 375"/>
                <a:gd name="T95" fmla="*/ 660 h 713"/>
                <a:gd name="T96" fmla="*/ 207 w 375"/>
                <a:gd name="T97" fmla="*/ 660 h 713"/>
                <a:gd name="T98" fmla="*/ 226 w 375"/>
                <a:gd name="T99" fmla="*/ 660 h 713"/>
                <a:gd name="T100" fmla="*/ 324 w 375"/>
                <a:gd name="T101" fmla="*/ 660 h 713"/>
                <a:gd name="T102" fmla="*/ 324 w 375"/>
                <a:gd name="T103" fmla="*/ 660 h 713"/>
                <a:gd name="T104" fmla="*/ 326 w 375"/>
                <a:gd name="T105" fmla="*/ 660 h 713"/>
                <a:gd name="T106" fmla="*/ 324 w 375"/>
                <a:gd name="T107" fmla="*/ 6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5" h="713">
                  <a:moveTo>
                    <a:pt x="226" y="660"/>
                  </a:moveTo>
                  <a:cubicBezTo>
                    <a:pt x="323" y="660"/>
                    <a:pt x="323" y="660"/>
                    <a:pt x="323" y="660"/>
                  </a:cubicBezTo>
                  <a:cubicBezTo>
                    <a:pt x="310" y="662"/>
                    <a:pt x="299" y="673"/>
                    <a:pt x="299" y="687"/>
                  </a:cubicBezTo>
                  <a:cubicBezTo>
                    <a:pt x="299" y="701"/>
                    <a:pt x="311" y="713"/>
                    <a:pt x="326" y="713"/>
                  </a:cubicBezTo>
                  <a:cubicBezTo>
                    <a:pt x="329" y="713"/>
                    <a:pt x="329" y="713"/>
                    <a:pt x="329" y="713"/>
                  </a:cubicBezTo>
                  <a:cubicBezTo>
                    <a:pt x="343" y="713"/>
                    <a:pt x="355" y="701"/>
                    <a:pt x="355" y="687"/>
                  </a:cubicBezTo>
                  <a:cubicBezTo>
                    <a:pt x="355" y="672"/>
                    <a:pt x="343" y="660"/>
                    <a:pt x="329" y="660"/>
                  </a:cubicBezTo>
                  <a:cubicBezTo>
                    <a:pt x="360" y="660"/>
                    <a:pt x="360" y="660"/>
                    <a:pt x="360" y="660"/>
                  </a:cubicBezTo>
                  <a:cubicBezTo>
                    <a:pt x="375" y="660"/>
                    <a:pt x="375" y="644"/>
                    <a:pt x="375" y="644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14"/>
                    <a:pt x="360" y="614"/>
                    <a:pt x="360" y="614"/>
                  </a:cubicBezTo>
                  <a:cubicBezTo>
                    <a:pt x="231" y="614"/>
                    <a:pt x="231" y="614"/>
                    <a:pt x="231" y="614"/>
                  </a:cubicBezTo>
                  <a:cubicBezTo>
                    <a:pt x="231" y="466"/>
                    <a:pt x="231" y="466"/>
                    <a:pt x="231" y="466"/>
                  </a:cubicBezTo>
                  <a:cubicBezTo>
                    <a:pt x="272" y="466"/>
                    <a:pt x="272" y="466"/>
                    <a:pt x="272" y="466"/>
                  </a:cubicBezTo>
                  <a:cubicBezTo>
                    <a:pt x="360" y="466"/>
                    <a:pt x="360" y="466"/>
                    <a:pt x="360" y="466"/>
                  </a:cubicBezTo>
                  <a:cubicBezTo>
                    <a:pt x="360" y="466"/>
                    <a:pt x="375" y="466"/>
                    <a:pt x="375" y="450"/>
                  </a:cubicBezTo>
                  <a:cubicBezTo>
                    <a:pt x="375" y="393"/>
                    <a:pt x="375" y="393"/>
                    <a:pt x="375" y="393"/>
                  </a:cubicBezTo>
                  <a:cubicBezTo>
                    <a:pt x="375" y="393"/>
                    <a:pt x="375" y="377"/>
                    <a:pt x="360" y="377"/>
                  </a:cubicBezTo>
                  <a:cubicBezTo>
                    <a:pt x="284" y="377"/>
                    <a:pt x="284" y="377"/>
                    <a:pt x="284" y="377"/>
                  </a:cubicBezTo>
                  <a:cubicBezTo>
                    <a:pt x="284" y="254"/>
                    <a:pt x="284" y="254"/>
                    <a:pt x="284" y="254"/>
                  </a:cubicBezTo>
                  <a:cubicBezTo>
                    <a:pt x="322" y="254"/>
                    <a:pt x="322" y="254"/>
                    <a:pt x="322" y="254"/>
                  </a:cubicBezTo>
                  <a:cubicBezTo>
                    <a:pt x="360" y="254"/>
                    <a:pt x="360" y="254"/>
                    <a:pt x="360" y="254"/>
                  </a:cubicBezTo>
                  <a:cubicBezTo>
                    <a:pt x="360" y="254"/>
                    <a:pt x="375" y="254"/>
                    <a:pt x="375" y="238"/>
                  </a:cubicBezTo>
                  <a:cubicBezTo>
                    <a:pt x="375" y="16"/>
                    <a:pt x="375" y="16"/>
                    <a:pt x="375" y="16"/>
                  </a:cubicBezTo>
                  <a:cubicBezTo>
                    <a:pt x="375" y="16"/>
                    <a:pt x="375" y="0"/>
                    <a:pt x="360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58" y="0"/>
                    <a:pt x="58" y="16"/>
                  </a:cubicBezTo>
                  <a:cubicBezTo>
                    <a:pt x="58" y="238"/>
                    <a:pt x="58" y="238"/>
                    <a:pt x="58" y="238"/>
                  </a:cubicBezTo>
                  <a:cubicBezTo>
                    <a:pt x="58" y="238"/>
                    <a:pt x="58" y="254"/>
                    <a:pt x="74" y="254"/>
                  </a:cubicBezTo>
                  <a:cubicBezTo>
                    <a:pt x="193" y="254"/>
                    <a:pt x="193" y="254"/>
                    <a:pt x="193" y="254"/>
                  </a:cubicBezTo>
                  <a:cubicBezTo>
                    <a:pt x="193" y="377"/>
                    <a:pt x="193" y="377"/>
                    <a:pt x="193" y="377"/>
                  </a:cubicBezTo>
                  <a:cubicBezTo>
                    <a:pt x="16" y="377"/>
                    <a:pt x="16" y="377"/>
                    <a:pt x="16" y="377"/>
                  </a:cubicBezTo>
                  <a:cubicBezTo>
                    <a:pt x="16" y="377"/>
                    <a:pt x="0" y="377"/>
                    <a:pt x="0" y="393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50"/>
                    <a:pt x="0" y="466"/>
                    <a:pt x="16" y="466"/>
                  </a:cubicBezTo>
                  <a:cubicBezTo>
                    <a:pt x="149" y="466"/>
                    <a:pt x="149" y="466"/>
                    <a:pt x="149" y="466"/>
                  </a:cubicBezTo>
                  <a:cubicBezTo>
                    <a:pt x="149" y="614"/>
                    <a:pt x="149" y="614"/>
                    <a:pt x="149" y="614"/>
                  </a:cubicBezTo>
                  <a:cubicBezTo>
                    <a:pt x="16" y="614"/>
                    <a:pt x="16" y="614"/>
                    <a:pt x="16" y="614"/>
                  </a:cubicBezTo>
                  <a:cubicBezTo>
                    <a:pt x="0" y="614"/>
                    <a:pt x="0" y="630"/>
                    <a:pt x="0" y="630"/>
                  </a:cubicBezTo>
                  <a:cubicBezTo>
                    <a:pt x="0" y="644"/>
                    <a:pt x="0" y="644"/>
                    <a:pt x="0" y="644"/>
                  </a:cubicBezTo>
                  <a:cubicBezTo>
                    <a:pt x="0" y="660"/>
                    <a:pt x="16" y="660"/>
                    <a:pt x="16" y="660"/>
                  </a:cubicBezTo>
                  <a:cubicBezTo>
                    <a:pt x="37" y="660"/>
                    <a:pt x="37" y="660"/>
                    <a:pt x="37" y="660"/>
                  </a:cubicBezTo>
                  <a:cubicBezTo>
                    <a:pt x="22" y="660"/>
                    <a:pt x="10" y="672"/>
                    <a:pt x="10" y="687"/>
                  </a:cubicBezTo>
                  <a:cubicBezTo>
                    <a:pt x="10" y="701"/>
                    <a:pt x="22" y="713"/>
                    <a:pt x="37" y="713"/>
                  </a:cubicBezTo>
                  <a:cubicBezTo>
                    <a:pt x="38" y="713"/>
                    <a:pt x="38" y="713"/>
                    <a:pt x="38" y="713"/>
                  </a:cubicBezTo>
                  <a:cubicBezTo>
                    <a:pt x="53" y="713"/>
                    <a:pt x="64" y="701"/>
                    <a:pt x="64" y="687"/>
                  </a:cubicBezTo>
                  <a:cubicBezTo>
                    <a:pt x="64" y="673"/>
                    <a:pt x="54" y="662"/>
                    <a:pt x="40" y="660"/>
                  </a:cubicBezTo>
                  <a:cubicBezTo>
                    <a:pt x="207" y="660"/>
                    <a:pt x="207" y="660"/>
                    <a:pt x="207" y="660"/>
                  </a:cubicBezTo>
                  <a:cubicBezTo>
                    <a:pt x="226" y="660"/>
                    <a:pt x="226" y="660"/>
                    <a:pt x="226" y="660"/>
                  </a:cubicBezTo>
                  <a:moveTo>
                    <a:pt x="324" y="660"/>
                  </a:moveTo>
                  <a:cubicBezTo>
                    <a:pt x="324" y="660"/>
                    <a:pt x="324" y="660"/>
                    <a:pt x="324" y="660"/>
                  </a:cubicBezTo>
                  <a:cubicBezTo>
                    <a:pt x="326" y="660"/>
                    <a:pt x="326" y="660"/>
                    <a:pt x="326" y="660"/>
                  </a:cubicBezTo>
                  <a:cubicBezTo>
                    <a:pt x="325" y="660"/>
                    <a:pt x="325" y="660"/>
                    <a:pt x="324" y="660"/>
                  </a:cubicBezTo>
                </a:path>
              </a:pathLst>
            </a:custGeom>
            <a:solidFill>
              <a:srgbClr val="442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5729" y="1194"/>
              <a:ext cx="1526" cy="10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5729" y="1194"/>
              <a:ext cx="1526" cy="1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5674" y="1139"/>
              <a:ext cx="1636" cy="1144"/>
            </a:xfrm>
            <a:custGeom>
              <a:avLst/>
              <a:gdLst>
                <a:gd name="T0" fmla="*/ 1581 w 1636"/>
                <a:gd name="T1" fmla="*/ 55 h 1144"/>
                <a:gd name="T2" fmla="*/ 1581 w 1636"/>
                <a:gd name="T3" fmla="*/ 1089 h 1144"/>
                <a:gd name="T4" fmla="*/ 55 w 1636"/>
                <a:gd name="T5" fmla="*/ 1089 h 1144"/>
                <a:gd name="T6" fmla="*/ 55 w 1636"/>
                <a:gd name="T7" fmla="*/ 55 h 1144"/>
                <a:gd name="T8" fmla="*/ 1581 w 1636"/>
                <a:gd name="T9" fmla="*/ 55 h 1144"/>
                <a:gd name="T10" fmla="*/ 1636 w 1636"/>
                <a:gd name="T11" fmla="*/ 0 h 1144"/>
                <a:gd name="T12" fmla="*/ 1581 w 1636"/>
                <a:gd name="T13" fmla="*/ 0 h 1144"/>
                <a:gd name="T14" fmla="*/ 55 w 1636"/>
                <a:gd name="T15" fmla="*/ 0 h 1144"/>
                <a:gd name="T16" fmla="*/ 0 w 1636"/>
                <a:gd name="T17" fmla="*/ 0 h 1144"/>
                <a:gd name="T18" fmla="*/ 0 w 1636"/>
                <a:gd name="T19" fmla="*/ 55 h 1144"/>
                <a:gd name="T20" fmla="*/ 0 w 1636"/>
                <a:gd name="T21" fmla="*/ 1089 h 1144"/>
                <a:gd name="T22" fmla="*/ 0 w 1636"/>
                <a:gd name="T23" fmla="*/ 1144 h 1144"/>
                <a:gd name="T24" fmla="*/ 55 w 1636"/>
                <a:gd name="T25" fmla="*/ 1144 h 1144"/>
                <a:gd name="T26" fmla="*/ 1581 w 1636"/>
                <a:gd name="T27" fmla="*/ 1144 h 1144"/>
                <a:gd name="T28" fmla="*/ 1636 w 1636"/>
                <a:gd name="T29" fmla="*/ 1144 h 1144"/>
                <a:gd name="T30" fmla="*/ 1636 w 1636"/>
                <a:gd name="T31" fmla="*/ 1089 h 1144"/>
                <a:gd name="T32" fmla="*/ 1636 w 1636"/>
                <a:gd name="T33" fmla="*/ 55 h 1144"/>
                <a:gd name="T34" fmla="*/ 1636 w 1636"/>
                <a:gd name="T35" fmla="*/ 0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6" h="1144">
                  <a:moveTo>
                    <a:pt x="1581" y="55"/>
                  </a:moveTo>
                  <a:lnTo>
                    <a:pt x="1581" y="1089"/>
                  </a:lnTo>
                  <a:lnTo>
                    <a:pt x="55" y="1089"/>
                  </a:lnTo>
                  <a:lnTo>
                    <a:pt x="55" y="55"/>
                  </a:lnTo>
                  <a:lnTo>
                    <a:pt x="1581" y="55"/>
                  </a:lnTo>
                  <a:close/>
                  <a:moveTo>
                    <a:pt x="1636" y="0"/>
                  </a:moveTo>
                  <a:lnTo>
                    <a:pt x="1581" y="0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55"/>
                  </a:lnTo>
                  <a:lnTo>
                    <a:pt x="0" y="1089"/>
                  </a:lnTo>
                  <a:lnTo>
                    <a:pt x="0" y="1144"/>
                  </a:lnTo>
                  <a:lnTo>
                    <a:pt x="55" y="1144"/>
                  </a:lnTo>
                  <a:lnTo>
                    <a:pt x="1581" y="1144"/>
                  </a:lnTo>
                  <a:lnTo>
                    <a:pt x="1636" y="1144"/>
                  </a:lnTo>
                  <a:lnTo>
                    <a:pt x="1636" y="1089"/>
                  </a:lnTo>
                  <a:lnTo>
                    <a:pt x="1636" y="55"/>
                  </a:lnTo>
                  <a:lnTo>
                    <a:pt x="1636" y="0"/>
                  </a:lnTo>
                  <a:close/>
                </a:path>
              </a:pathLst>
            </a:custGeom>
            <a:solidFill>
              <a:srgbClr val="4668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674" y="1139"/>
              <a:ext cx="1636" cy="1144"/>
            </a:xfrm>
            <a:custGeom>
              <a:avLst/>
              <a:gdLst>
                <a:gd name="T0" fmla="*/ 1581 w 1636"/>
                <a:gd name="T1" fmla="*/ 55 h 1144"/>
                <a:gd name="T2" fmla="*/ 1581 w 1636"/>
                <a:gd name="T3" fmla="*/ 1089 h 1144"/>
                <a:gd name="T4" fmla="*/ 55 w 1636"/>
                <a:gd name="T5" fmla="*/ 1089 h 1144"/>
                <a:gd name="T6" fmla="*/ 55 w 1636"/>
                <a:gd name="T7" fmla="*/ 55 h 1144"/>
                <a:gd name="T8" fmla="*/ 1581 w 1636"/>
                <a:gd name="T9" fmla="*/ 55 h 1144"/>
                <a:gd name="T10" fmla="*/ 1636 w 1636"/>
                <a:gd name="T11" fmla="*/ 0 h 1144"/>
                <a:gd name="T12" fmla="*/ 1581 w 1636"/>
                <a:gd name="T13" fmla="*/ 0 h 1144"/>
                <a:gd name="T14" fmla="*/ 55 w 1636"/>
                <a:gd name="T15" fmla="*/ 0 h 1144"/>
                <a:gd name="T16" fmla="*/ 0 w 1636"/>
                <a:gd name="T17" fmla="*/ 0 h 1144"/>
                <a:gd name="T18" fmla="*/ 0 w 1636"/>
                <a:gd name="T19" fmla="*/ 55 h 1144"/>
                <a:gd name="T20" fmla="*/ 0 w 1636"/>
                <a:gd name="T21" fmla="*/ 1089 h 1144"/>
                <a:gd name="T22" fmla="*/ 0 w 1636"/>
                <a:gd name="T23" fmla="*/ 1144 h 1144"/>
                <a:gd name="T24" fmla="*/ 55 w 1636"/>
                <a:gd name="T25" fmla="*/ 1144 h 1144"/>
                <a:gd name="T26" fmla="*/ 1581 w 1636"/>
                <a:gd name="T27" fmla="*/ 1144 h 1144"/>
                <a:gd name="T28" fmla="*/ 1636 w 1636"/>
                <a:gd name="T29" fmla="*/ 1144 h 1144"/>
                <a:gd name="T30" fmla="*/ 1636 w 1636"/>
                <a:gd name="T31" fmla="*/ 1089 h 1144"/>
                <a:gd name="T32" fmla="*/ 1636 w 1636"/>
                <a:gd name="T33" fmla="*/ 55 h 1144"/>
                <a:gd name="T34" fmla="*/ 1636 w 1636"/>
                <a:gd name="T35" fmla="*/ 0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6" h="1144">
                  <a:moveTo>
                    <a:pt x="1581" y="55"/>
                  </a:moveTo>
                  <a:lnTo>
                    <a:pt x="1581" y="1089"/>
                  </a:lnTo>
                  <a:lnTo>
                    <a:pt x="55" y="1089"/>
                  </a:lnTo>
                  <a:lnTo>
                    <a:pt x="55" y="55"/>
                  </a:lnTo>
                  <a:lnTo>
                    <a:pt x="1581" y="55"/>
                  </a:lnTo>
                  <a:moveTo>
                    <a:pt x="1636" y="0"/>
                  </a:moveTo>
                  <a:lnTo>
                    <a:pt x="1581" y="0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55"/>
                  </a:lnTo>
                  <a:lnTo>
                    <a:pt x="0" y="1089"/>
                  </a:lnTo>
                  <a:lnTo>
                    <a:pt x="0" y="1144"/>
                  </a:lnTo>
                  <a:lnTo>
                    <a:pt x="55" y="1144"/>
                  </a:lnTo>
                  <a:lnTo>
                    <a:pt x="1581" y="1144"/>
                  </a:lnTo>
                  <a:lnTo>
                    <a:pt x="1636" y="1144"/>
                  </a:lnTo>
                  <a:lnTo>
                    <a:pt x="1636" y="1089"/>
                  </a:lnTo>
                  <a:lnTo>
                    <a:pt x="1636" y="55"/>
                  </a:lnTo>
                  <a:lnTo>
                    <a:pt x="16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6103" y="3473"/>
              <a:ext cx="236" cy="131"/>
            </a:xfrm>
            <a:custGeom>
              <a:avLst/>
              <a:gdLst>
                <a:gd name="T0" fmla="*/ 0 w 236"/>
                <a:gd name="T1" fmla="*/ 100 h 131"/>
                <a:gd name="T2" fmla="*/ 101 w 236"/>
                <a:gd name="T3" fmla="*/ 0 h 131"/>
                <a:gd name="T4" fmla="*/ 236 w 236"/>
                <a:gd name="T5" fmla="*/ 0 h 131"/>
                <a:gd name="T6" fmla="*/ 236 w 236"/>
                <a:gd name="T7" fmla="*/ 131 h 131"/>
                <a:gd name="T8" fmla="*/ 0 w 236"/>
                <a:gd name="T9" fmla="*/ 131 h 131"/>
                <a:gd name="T10" fmla="*/ 0 w 236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0" y="100"/>
                  </a:moveTo>
                  <a:lnTo>
                    <a:pt x="101" y="0"/>
                  </a:lnTo>
                  <a:lnTo>
                    <a:pt x="236" y="0"/>
                  </a:lnTo>
                  <a:lnTo>
                    <a:pt x="236" y="131"/>
                  </a:lnTo>
                  <a:lnTo>
                    <a:pt x="0" y="131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6206" y="2896"/>
              <a:ext cx="794" cy="577"/>
            </a:xfrm>
            <a:custGeom>
              <a:avLst/>
              <a:gdLst>
                <a:gd name="T0" fmla="*/ 133 w 794"/>
                <a:gd name="T1" fmla="*/ 0 h 577"/>
                <a:gd name="T2" fmla="*/ 133 w 794"/>
                <a:gd name="T3" fmla="*/ 0 h 577"/>
                <a:gd name="T4" fmla="*/ 794 w 794"/>
                <a:gd name="T5" fmla="*/ 0 h 577"/>
                <a:gd name="T6" fmla="*/ 794 w 794"/>
                <a:gd name="T7" fmla="*/ 129 h 577"/>
                <a:gd name="T8" fmla="*/ 133 w 794"/>
                <a:gd name="T9" fmla="*/ 129 h 577"/>
                <a:gd name="T10" fmla="*/ 133 w 794"/>
                <a:gd name="T11" fmla="*/ 577 h 577"/>
                <a:gd name="T12" fmla="*/ 0 w 794"/>
                <a:gd name="T13" fmla="*/ 577 h 577"/>
                <a:gd name="T14" fmla="*/ 0 w 794"/>
                <a:gd name="T15" fmla="*/ 0 h 577"/>
                <a:gd name="T16" fmla="*/ 133 w 794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577">
                  <a:moveTo>
                    <a:pt x="133" y="0"/>
                  </a:moveTo>
                  <a:lnTo>
                    <a:pt x="133" y="0"/>
                  </a:lnTo>
                  <a:lnTo>
                    <a:pt x="794" y="0"/>
                  </a:lnTo>
                  <a:lnTo>
                    <a:pt x="794" y="129"/>
                  </a:lnTo>
                  <a:lnTo>
                    <a:pt x="133" y="129"/>
                  </a:lnTo>
                  <a:lnTo>
                    <a:pt x="133" y="577"/>
                  </a:lnTo>
                  <a:lnTo>
                    <a:pt x="0" y="577"/>
                  </a:lnTo>
                  <a:lnTo>
                    <a:pt x="0" y="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6206" y="2896"/>
              <a:ext cx="794" cy="577"/>
            </a:xfrm>
            <a:custGeom>
              <a:avLst/>
              <a:gdLst>
                <a:gd name="T0" fmla="*/ 133 w 794"/>
                <a:gd name="T1" fmla="*/ 0 h 577"/>
                <a:gd name="T2" fmla="*/ 133 w 794"/>
                <a:gd name="T3" fmla="*/ 0 h 577"/>
                <a:gd name="T4" fmla="*/ 794 w 794"/>
                <a:gd name="T5" fmla="*/ 0 h 577"/>
                <a:gd name="T6" fmla="*/ 794 w 794"/>
                <a:gd name="T7" fmla="*/ 129 h 577"/>
                <a:gd name="T8" fmla="*/ 133 w 794"/>
                <a:gd name="T9" fmla="*/ 129 h 577"/>
                <a:gd name="T10" fmla="*/ 133 w 794"/>
                <a:gd name="T11" fmla="*/ 577 h 577"/>
                <a:gd name="T12" fmla="*/ 0 w 794"/>
                <a:gd name="T13" fmla="*/ 577 h 577"/>
                <a:gd name="T14" fmla="*/ 0 w 794"/>
                <a:gd name="T15" fmla="*/ 0 h 577"/>
                <a:gd name="T16" fmla="*/ 133 w 794"/>
                <a:gd name="T17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577">
                  <a:moveTo>
                    <a:pt x="133" y="0"/>
                  </a:moveTo>
                  <a:lnTo>
                    <a:pt x="133" y="0"/>
                  </a:lnTo>
                  <a:lnTo>
                    <a:pt x="794" y="0"/>
                  </a:lnTo>
                  <a:lnTo>
                    <a:pt x="794" y="129"/>
                  </a:lnTo>
                  <a:lnTo>
                    <a:pt x="133" y="129"/>
                  </a:lnTo>
                  <a:lnTo>
                    <a:pt x="133" y="577"/>
                  </a:lnTo>
                  <a:lnTo>
                    <a:pt x="0" y="577"/>
                  </a:lnTo>
                  <a:lnTo>
                    <a:pt x="0" y="0"/>
                  </a:lnTo>
                  <a:lnTo>
                    <a:pt x="1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6396" y="2906"/>
              <a:ext cx="132" cy="567"/>
            </a:xfrm>
            <a:prstGeom prst="rect">
              <a:avLst/>
            </a:pr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6396" y="2906"/>
              <a:ext cx="132" cy="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6514" y="2042"/>
              <a:ext cx="486" cy="854"/>
            </a:xfrm>
            <a:prstGeom prst="rect">
              <a:avLst/>
            </a:prstGeom>
            <a:solidFill>
              <a:srgbClr val="E81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6514" y="2042"/>
              <a:ext cx="486" cy="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6292" y="3473"/>
              <a:ext cx="236" cy="131"/>
            </a:xfrm>
            <a:custGeom>
              <a:avLst/>
              <a:gdLst>
                <a:gd name="T0" fmla="*/ 0 w 236"/>
                <a:gd name="T1" fmla="*/ 100 h 131"/>
                <a:gd name="T2" fmla="*/ 102 w 236"/>
                <a:gd name="T3" fmla="*/ 0 h 131"/>
                <a:gd name="T4" fmla="*/ 236 w 236"/>
                <a:gd name="T5" fmla="*/ 0 h 131"/>
                <a:gd name="T6" fmla="*/ 236 w 236"/>
                <a:gd name="T7" fmla="*/ 131 h 131"/>
                <a:gd name="T8" fmla="*/ 0 w 236"/>
                <a:gd name="T9" fmla="*/ 131 h 131"/>
                <a:gd name="T10" fmla="*/ 0 w 236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0" y="100"/>
                  </a:moveTo>
                  <a:lnTo>
                    <a:pt x="102" y="0"/>
                  </a:lnTo>
                  <a:lnTo>
                    <a:pt x="236" y="0"/>
                  </a:lnTo>
                  <a:lnTo>
                    <a:pt x="236" y="131"/>
                  </a:lnTo>
                  <a:lnTo>
                    <a:pt x="0" y="131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6292" y="3473"/>
              <a:ext cx="236" cy="131"/>
            </a:xfrm>
            <a:custGeom>
              <a:avLst/>
              <a:gdLst>
                <a:gd name="T0" fmla="*/ 0 w 236"/>
                <a:gd name="T1" fmla="*/ 100 h 131"/>
                <a:gd name="T2" fmla="*/ 102 w 236"/>
                <a:gd name="T3" fmla="*/ 0 h 131"/>
                <a:gd name="T4" fmla="*/ 236 w 236"/>
                <a:gd name="T5" fmla="*/ 0 h 131"/>
                <a:gd name="T6" fmla="*/ 236 w 236"/>
                <a:gd name="T7" fmla="*/ 131 h 131"/>
                <a:gd name="T8" fmla="*/ 0 w 236"/>
                <a:gd name="T9" fmla="*/ 131 h 131"/>
                <a:gd name="T10" fmla="*/ 0 w 236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0" y="100"/>
                  </a:moveTo>
                  <a:lnTo>
                    <a:pt x="102" y="0"/>
                  </a:lnTo>
                  <a:lnTo>
                    <a:pt x="236" y="0"/>
                  </a:lnTo>
                  <a:lnTo>
                    <a:pt x="236" y="131"/>
                  </a:lnTo>
                  <a:lnTo>
                    <a:pt x="0" y="131"/>
                  </a:lnTo>
                  <a:lnTo>
                    <a:pt x="0" y="1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3" name="Rectangle 25"/>
            <p:cNvSpPr>
              <a:spLocks noChangeArrowheads="1"/>
            </p:cNvSpPr>
            <p:nvPr/>
          </p:nvSpPr>
          <p:spPr bwMode="auto">
            <a:xfrm>
              <a:off x="7000" y="2813"/>
              <a:ext cx="1" cy="83"/>
            </a:xfrm>
            <a:prstGeom prst="rect">
              <a:avLst/>
            </a:prstGeom>
            <a:solidFill>
              <a:srgbClr val="00A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7000" y="2813"/>
              <a:ext cx="1" cy="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000" y="2460"/>
              <a:ext cx="1" cy="353"/>
            </a:xfrm>
            <a:prstGeom prst="rect">
              <a:avLst/>
            </a:prstGeom>
            <a:solidFill>
              <a:srgbClr val="3A1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7000" y="2460"/>
              <a:ext cx="1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" name="Freeform 29"/>
            <p:cNvSpPr>
              <a:spLocks noEditPoints="1"/>
            </p:cNvSpPr>
            <p:nvPr/>
          </p:nvSpPr>
          <p:spPr bwMode="auto">
            <a:xfrm>
              <a:off x="6514" y="2460"/>
              <a:ext cx="486" cy="436"/>
            </a:xfrm>
            <a:custGeom>
              <a:avLst/>
              <a:gdLst>
                <a:gd name="T0" fmla="*/ 266 w 486"/>
                <a:gd name="T1" fmla="*/ 129 h 436"/>
                <a:gd name="T2" fmla="*/ 0 w 486"/>
                <a:gd name="T3" fmla="*/ 286 h 436"/>
                <a:gd name="T4" fmla="*/ 0 w 486"/>
                <a:gd name="T5" fmla="*/ 436 h 436"/>
                <a:gd name="T6" fmla="*/ 266 w 486"/>
                <a:gd name="T7" fmla="*/ 436 h 436"/>
                <a:gd name="T8" fmla="*/ 266 w 486"/>
                <a:gd name="T9" fmla="*/ 129 h 436"/>
                <a:gd name="T10" fmla="*/ 486 w 486"/>
                <a:gd name="T11" fmla="*/ 0 h 436"/>
                <a:gd name="T12" fmla="*/ 360 w 486"/>
                <a:gd name="T13" fmla="*/ 74 h 436"/>
                <a:gd name="T14" fmla="*/ 360 w 486"/>
                <a:gd name="T15" fmla="*/ 117 h 436"/>
                <a:gd name="T16" fmla="*/ 359 w 486"/>
                <a:gd name="T17" fmla="*/ 117 h 436"/>
                <a:gd name="T18" fmla="*/ 360 w 486"/>
                <a:gd name="T19" fmla="*/ 117 h 436"/>
                <a:gd name="T20" fmla="*/ 360 w 486"/>
                <a:gd name="T21" fmla="*/ 436 h 436"/>
                <a:gd name="T22" fmla="*/ 486 w 486"/>
                <a:gd name="T23" fmla="*/ 436 h 436"/>
                <a:gd name="T24" fmla="*/ 486 w 486"/>
                <a:gd name="T25" fmla="*/ 353 h 436"/>
                <a:gd name="T26" fmla="*/ 486 w 486"/>
                <a:gd name="T2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6" h="436">
                  <a:moveTo>
                    <a:pt x="266" y="129"/>
                  </a:moveTo>
                  <a:lnTo>
                    <a:pt x="0" y="286"/>
                  </a:lnTo>
                  <a:lnTo>
                    <a:pt x="0" y="436"/>
                  </a:lnTo>
                  <a:lnTo>
                    <a:pt x="266" y="436"/>
                  </a:lnTo>
                  <a:lnTo>
                    <a:pt x="266" y="129"/>
                  </a:lnTo>
                  <a:close/>
                  <a:moveTo>
                    <a:pt x="486" y="0"/>
                  </a:moveTo>
                  <a:lnTo>
                    <a:pt x="360" y="74"/>
                  </a:lnTo>
                  <a:lnTo>
                    <a:pt x="360" y="117"/>
                  </a:lnTo>
                  <a:lnTo>
                    <a:pt x="359" y="117"/>
                  </a:lnTo>
                  <a:lnTo>
                    <a:pt x="360" y="117"/>
                  </a:lnTo>
                  <a:lnTo>
                    <a:pt x="360" y="436"/>
                  </a:lnTo>
                  <a:lnTo>
                    <a:pt x="486" y="436"/>
                  </a:lnTo>
                  <a:lnTo>
                    <a:pt x="486" y="353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rgbClr val="C50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6514" y="2460"/>
              <a:ext cx="486" cy="436"/>
            </a:xfrm>
            <a:custGeom>
              <a:avLst/>
              <a:gdLst>
                <a:gd name="T0" fmla="*/ 266 w 486"/>
                <a:gd name="T1" fmla="*/ 129 h 436"/>
                <a:gd name="T2" fmla="*/ 0 w 486"/>
                <a:gd name="T3" fmla="*/ 286 h 436"/>
                <a:gd name="T4" fmla="*/ 0 w 486"/>
                <a:gd name="T5" fmla="*/ 436 h 436"/>
                <a:gd name="T6" fmla="*/ 266 w 486"/>
                <a:gd name="T7" fmla="*/ 436 h 436"/>
                <a:gd name="T8" fmla="*/ 266 w 486"/>
                <a:gd name="T9" fmla="*/ 129 h 436"/>
                <a:gd name="T10" fmla="*/ 486 w 486"/>
                <a:gd name="T11" fmla="*/ 0 h 436"/>
                <a:gd name="T12" fmla="*/ 360 w 486"/>
                <a:gd name="T13" fmla="*/ 74 h 436"/>
                <a:gd name="T14" fmla="*/ 360 w 486"/>
                <a:gd name="T15" fmla="*/ 117 h 436"/>
                <a:gd name="T16" fmla="*/ 359 w 486"/>
                <a:gd name="T17" fmla="*/ 117 h 436"/>
                <a:gd name="T18" fmla="*/ 360 w 486"/>
                <a:gd name="T19" fmla="*/ 117 h 436"/>
                <a:gd name="T20" fmla="*/ 360 w 486"/>
                <a:gd name="T21" fmla="*/ 436 h 436"/>
                <a:gd name="T22" fmla="*/ 486 w 486"/>
                <a:gd name="T23" fmla="*/ 436 h 436"/>
                <a:gd name="T24" fmla="*/ 486 w 486"/>
                <a:gd name="T25" fmla="*/ 353 h 436"/>
                <a:gd name="T26" fmla="*/ 486 w 486"/>
                <a:gd name="T2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6" h="436">
                  <a:moveTo>
                    <a:pt x="266" y="129"/>
                  </a:moveTo>
                  <a:lnTo>
                    <a:pt x="0" y="286"/>
                  </a:lnTo>
                  <a:lnTo>
                    <a:pt x="0" y="436"/>
                  </a:lnTo>
                  <a:lnTo>
                    <a:pt x="266" y="436"/>
                  </a:lnTo>
                  <a:lnTo>
                    <a:pt x="266" y="129"/>
                  </a:lnTo>
                  <a:moveTo>
                    <a:pt x="486" y="0"/>
                  </a:moveTo>
                  <a:lnTo>
                    <a:pt x="360" y="74"/>
                  </a:lnTo>
                  <a:lnTo>
                    <a:pt x="360" y="117"/>
                  </a:lnTo>
                  <a:lnTo>
                    <a:pt x="359" y="117"/>
                  </a:lnTo>
                  <a:lnTo>
                    <a:pt x="360" y="117"/>
                  </a:lnTo>
                  <a:lnTo>
                    <a:pt x="360" y="436"/>
                  </a:lnTo>
                  <a:lnTo>
                    <a:pt x="486" y="436"/>
                  </a:lnTo>
                  <a:lnTo>
                    <a:pt x="486" y="353"/>
                  </a:lnTo>
                  <a:lnTo>
                    <a:pt x="4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5018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5018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4358" y="2886"/>
              <a:ext cx="792" cy="575"/>
            </a:xfrm>
            <a:custGeom>
              <a:avLst/>
              <a:gdLst>
                <a:gd name="T0" fmla="*/ 0 w 792"/>
                <a:gd name="T1" fmla="*/ 0 h 575"/>
                <a:gd name="T2" fmla="*/ 0 w 792"/>
                <a:gd name="T3" fmla="*/ 125 h 575"/>
                <a:gd name="T4" fmla="*/ 660 w 792"/>
                <a:gd name="T5" fmla="*/ 125 h 575"/>
                <a:gd name="T6" fmla="*/ 660 w 792"/>
                <a:gd name="T7" fmla="*/ 575 h 575"/>
                <a:gd name="T8" fmla="*/ 792 w 792"/>
                <a:gd name="T9" fmla="*/ 575 h 575"/>
                <a:gd name="T10" fmla="*/ 792 w 792"/>
                <a:gd name="T11" fmla="*/ 0 h 575"/>
                <a:gd name="T12" fmla="*/ 0 w 792"/>
                <a:gd name="T1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2" h="575">
                  <a:moveTo>
                    <a:pt x="0" y="0"/>
                  </a:moveTo>
                  <a:lnTo>
                    <a:pt x="0" y="125"/>
                  </a:lnTo>
                  <a:lnTo>
                    <a:pt x="660" y="125"/>
                  </a:lnTo>
                  <a:lnTo>
                    <a:pt x="660" y="575"/>
                  </a:lnTo>
                  <a:lnTo>
                    <a:pt x="792" y="575"/>
                  </a:lnTo>
                  <a:lnTo>
                    <a:pt x="79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4358" y="2886"/>
              <a:ext cx="792" cy="575"/>
            </a:xfrm>
            <a:custGeom>
              <a:avLst/>
              <a:gdLst>
                <a:gd name="T0" fmla="*/ 0 w 792"/>
                <a:gd name="T1" fmla="*/ 0 h 575"/>
                <a:gd name="T2" fmla="*/ 0 w 792"/>
                <a:gd name="T3" fmla="*/ 125 h 575"/>
                <a:gd name="T4" fmla="*/ 660 w 792"/>
                <a:gd name="T5" fmla="*/ 125 h 575"/>
                <a:gd name="T6" fmla="*/ 660 w 792"/>
                <a:gd name="T7" fmla="*/ 575 h 575"/>
                <a:gd name="T8" fmla="*/ 792 w 792"/>
                <a:gd name="T9" fmla="*/ 575 h 575"/>
                <a:gd name="T10" fmla="*/ 792 w 792"/>
                <a:gd name="T11" fmla="*/ 0 h 575"/>
                <a:gd name="T12" fmla="*/ 0 w 792"/>
                <a:gd name="T1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2" h="575">
                  <a:moveTo>
                    <a:pt x="0" y="0"/>
                  </a:moveTo>
                  <a:lnTo>
                    <a:pt x="0" y="125"/>
                  </a:lnTo>
                  <a:lnTo>
                    <a:pt x="660" y="125"/>
                  </a:lnTo>
                  <a:lnTo>
                    <a:pt x="660" y="575"/>
                  </a:lnTo>
                  <a:lnTo>
                    <a:pt x="792" y="575"/>
                  </a:lnTo>
                  <a:lnTo>
                    <a:pt x="79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3" name="Rectangle 35"/>
            <p:cNvSpPr>
              <a:spLocks noChangeArrowheads="1"/>
            </p:cNvSpPr>
            <p:nvPr/>
          </p:nvSpPr>
          <p:spPr bwMode="auto">
            <a:xfrm>
              <a:off x="4832" y="2891"/>
              <a:ext cx="132" cy="570"/>
            </a:xfrm>
            <a:prstGeom prst="rect">
              <a:avLst/>
            </a:pr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4358" y="2005"/>
              <a:ext cx="544" cy="881"/>
            </a:xfrm>
            <a:custGeom>
              <a:avLst/>
              <a:gdLst>
                <a:gd name="T0" fmla="*/ 254 w 316"/>
                <a:gd name="T1" fmla="*/ 15 h 511"/>
                <a:gd name="T2" fmla="*/ 81 w 316"/>
                <a:gd name="T3" fmla="*/ 15 h 511"/>
                <a:gd name="T4" fmla="*/ 81 w 316"/>
                <a:gd name="T5" fmla="*/ 16 h 511"/>
                <a:gd name="T6" fmla="*/ 0 w 316"/>
                <a:gd name="T7" fmla="*/ 117 h 511"/>
                <a:gd name="T8" fmla="*/ 0 w 316"/>
                <a:gd name="T9" fmla="*/ 511 h 511"/>
                <a:gd name="T10" fmla="*/ 316 w 316"/>
                <a:gd name="T11" fmla="*/ 511 h 511"/>
                <a:gd name="T12" fmla="*/ 316 w 316"/>
                <a:gd name="T13" fmla="*/ 121 h 511"/>
                <a:gd name="T14" fmla="*/ 254 w 316"/>
                <a:gd name="T15" fmla="*/ 15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6" h="511">
                  <a:moveTo>
                    <a:pt x="254" y="15"/>
                  </a:moveTo>
                  <a:cubicBezTo>
                    <a:pt x="81" y="15"/>
                    <a:pt x="81" y="15"/>
                    <a:pt x="81" y="15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1" y="16"/>
                    <a:pt x="0" y="0"/>
                    <a:pt x="0" y="117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316" y="511"/>
                    <a:pt x="316" y="511"/>
                    <a:pt x="316" y="511"/>
                  </a:cubicBezTo>
                  <a:cubicBezTo>
                    <a:pt x="316" y="121"/>
                    <a:pt x="316" y="121"/>
                    <a:pt x="316" y="121"/>
                  </a:cubicBezTo>
                  <a:cubicBezTo>
                    <a:pt x="316" y="31"/>
                    <a:pt x="271" y="17"/>
                    <a:pt x="254" y="15"/>
                  </a:cubicBezTo>
                </a:path>
              </a:pathLst>
            </a:cu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4832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4832" y="3461"/>
              <a:ext cx="236" cy="131"/>
            </a:xfrm>
            <a:custGeom>
              <a:avLst/>
              <a:gdLst>
                <a:gd name="T0" fmla="*/ 236 w 236"/>
                <a:gd name="T1" fmla="*/ 101 h 131"/>
                <a:gd name="T2" fmla="*/ 134 w 236"/>
                <a:gd name="T3" fmla="*/ 0 h 131"/>
                <a:gd name="T4" fmla="*/ 0 w 236"/>
                <a:gd name="T5" fmla="*/ 0 h 131"/>
                <a:gd name="T6" fmla="*/ 0 w 236"/>
                <a:gd name="T7" fmla="*/ 131 h 131"/>
                <a:gd name="T8" fmla="*/ 236 w 236"/>
                <a:gd name="T9" fmla="*/ 131 h 131"/>
                <a:gd name="T10" fmla="*/ 236 w 236"/>
                <a:gd name="T11" fmla="*/ 10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31">
                  <a:moveTo>
                    <a:pt x="236" y="101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6" y="131"/>
                  </a:lnTo>
                  <a:lnTo>
                    <a:pt x="236" y="1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7" name="Rectangle 39"/>
            <p:cNvSpPr>
              <a:spLocks noChangeArrowheads="1"/>
            </p:cNvSpPr>
            <p:nvPr/>
          </p:nvSpPr>
          <p:spPr bwMode="auto">
            <a:xfrm>
              <a:off x="4358" y="2799"/>
              <a:ext cx="1" cy="87"/>
            </a:xfrm>
            <a:prstGeom prst="rect">
              <a:avLst/>
            </a:prstGeom>
            <a:solidFill>
              <a:srgbClr val="00A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" name="Rectangle 40"/>
            <p:cNvSpPr>
              <a:spLocks noChangeArrowheads="1"/>
            </p:cNvSpPr>
            <p:nvPr/>
          </p:nvSpPr>
          <p:spPr bwMode="auto">
            <a:xfrm>
              <a:off x="4358" y="2799"/>
              <a:ext cx="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" name="Rectangle 41"/>
            <p:cNvSpPr>
              <a:spLocks noChangeArrowheads="1"/>
            </p:cNvSpPr>
            <p:nvPr/>
          </p:nvSpPr>
          <p:spPr bwMode="auto">
            <a:xfrm>
              <a:off x="4358" y="2450"/>
              <a:ext cx="1" cy="349"/>
            </a:xfrm>
            <a:prstGeom prst="rect">
              <a:avLst/>
            </a:prstGeom>
            <a:solidFill>
              <a:srgbClr val="3A1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0" name="Rectangle 42"/>
            <p:cNvSpPr>
              <a:spLocks noChangeArrowheads="1"/>
            </p:cNvSpPr>
            <p:nvPr/>
          </p:nvSpPr>
          <p:spPr bwMode="auto">
            <a:xfrm>
              <a:off x="4358" y="2450"/>
              <a:ext cx="1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" name="Freeform 43"/>
            <p:cNvSpPr>
              <a:spLocks noEditPoints="1"/>
            </p:cNvSpPr>
            <p:nvPr/>
          </p:nvSpPr>
          <p:spPr bwMode="auto">
            <a:xfrm>
              <a:off x="4358" y="2450"/>
              <a:ext cx="544" cy="436"/>
            </a:xfrm>
            <a:custGeom>
              <a:avLst/>
              <a:gdLst>
                <a:gd name="T0" fmla="*/ 245 w 544"/>
                <a:gd name="T1" fmla="*/ 127 h 436"/>
                <a:gd name="T2" fmla="*/ 217 w 544"/>
                <a:gd name="T3" fmla="*/ 127 h 436"/>
                <a:gd name="T4" fmla="*/ 217 w 544"/>
                <a:gd name="T5" fmla="*/ 436 h 436"/>
                <a:gd name="T6" fmla="*/ 544 w 544"/>
                <a:gd name="T7" fmla="*/ 436 h 436"/>
                <a:gd name="T8" fmla="*/ 544 w 544"/>
                <a:gd name="T9" fmla="*/ 286 h 436"/>
                <a:gd name="T10" fmla="*/ 245 w 544"/>
                <a:gd name="T11" fmla="*/ 127 h 436"/>
                <a:gd name="T12" fmla="*/ 0 w 544"/>
                <a:gd name="T13" fmla="*/ 0 h 436"/>
                <a:gd name="T14" fmla="*/ 0 w 544"/>
                <a:gd name="T15" fmla="*/ 349 h 436"/>
                <a:gd name="T16" fmla="*/ 0 w 544"/>
                <a:gd name="T17" fmla="*/ 436 h 436"/>
                <a:gd name="T18" fmla="*/ 123 w 544"/>
                <a:gd name="T19" fmla="*/ 436 h 436"/>
                <a:gd name="T20" fmla="*/ 123 w 544"/>
                <a:gd name="T21" fmla="*/ 124 h 436"/>
                <a:gd name="T22" fmla="*/ 123 w 544"/>
                <a:gd name="T23" fmla="*/ 64 h 436"/>
                <a:gd name="T24" fmla="*/ 0 w 544"/>
                <a:gd name="T2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4" h="436">
                  <a:moveTo>
                    <a:pt x="245" y="127"/>
                  </a:moveTo>
                  <a:lnTo>
                    <a:pt x="217" y="127"/>
                  </a:lnTo>
                  <a:lnTo>
                    <a:pt x="217" y="436"/>
                  </a:lnTo>
                  <a:lnTo>
                    <a:pt x="544" y="436"/>
                  </a:lnTo>
                  <a:lnTo>
                    <a:pt x="544" y="286"/>
                  </a:lnTo>
                  <a:lnTo>
                    <a:pt x="245" y="127"/>
                  </a:lnTo>
                  <a:close/>
                  <a:moveTo>
                    <a:pt x="0" y="0"/>
                  </a:moveTo>
                  <a:lnTo>
                    <a:pt x="0" y="349"/>
                  </a:lnTo>
                  <a:lnTo>
                    <a:pt x="0" y="436"/>
                  </a:lnTo>
                  <a:lnTo>
                    <a:pt x="123" y="436"/>
                  </a:lnTo>
                  <a:lnTo>
                    <a:pt x="123" y="124"/>
                  </a:lnTo>
                  <a:lnTo>
                    <a:pt x="123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0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" name="Freeform 44"/>
            <p:cNvSpPr>
              <a:spLocks noEditPoints="1"/>
            </p:cNvSpPr>
            <p:nvPr/>
          </p:nvSpPr>
          <p:spPr bwMode="auto">
            <a:xfrm>
              <a:off x="4358" y="2450"/>
              <a:ext cx="544" cy="436"/>
            </a:xfrm>
            <a:custGeom>
              <a:avLst/>
              <a:gdLst>
                <a:gd name="T0" fmla="*/ 245 w 544"/>
                <a:gd name="T1" fmla="*/ 127 h 436"/>
                <a:gd name="T2" fmla="*/ 217 w 544"/>
                <a:gd name="T3" fmla="*/ 127 h 436"/>
                <a:gd name="T4" fmla="*/ 217 w 544"/>
                <a:gd name="T5" fmla="*/ 436 h 436"/>
                <a:gd name="T6" fmla="*/ 544 w 544"/>
                <a:gd name="T7" fmla="*/ 436 h 436"/>
                <a:gd name="T8" fmla="*/ 544 w 544"/>
                <a:gd name="T9" fmla="*/ 286 h 436"/>
                <a:gd name="T10" fmla="*/ 245 w 544"/>
                <a:gd name="T11" fmla="*/ 127 h 436"/>
                <a:gd name="T12" fmla="*/ 0 w 544"/>
                <a:gd name="T13" fmla="*/ 0 h 436"/>
                <a:gd name="T14" fmla="*/ 0 w 544"/>
                <a:gd name="T15" fmla="*/ 349 h 436"/>
                <a:gd name="T16" fmla="*/ 0 w 544"/>
                <a:gd name="T17" fmla="*/ 436 h 436"/>
                <a:gd name="T18" fmla="*/ 123 w 544"/>
                <a:gd name="T19" fmla="*/ 436 h 436"/>
                <a:gd name="T20" fmla="*/ 123 w 544"/>
                <a:gd name="T21" fmla="*/ 124 h 436"/>
                <a:gd name="T22" fmla="*/ 123 w 544"/>
                <a:gd name="T23" fmla="*/ 64 h 436"/>
                <a:gd name="T24" fmla="*/ 0 w 544"/>
                <a:gd name="T2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4" h="436">
                  <a:moveTo>
                    <a:pt x="245" y="127"/>
                  </a:moveTo>
                  <a:lnTo>
                    <a:pt x="217" y="127"/>
                  </a:lnTo>
                  <a:lnTo>
                    <a:pt x="217" y="436"/>
                  </a:lnTo>
                  <a:lnTo>
                    <a:pt x="544" y="436"/>
                  </a:lnTo>
                  <a:lnTo>
                    <a:pt x="544" y="286"/>
                  </a:lnTo>
                  <a:lnTo>
                    <a:pt x="245" y="127"/>
                  </a:lnTo>
                  <a:moveTo>
                    <a:pt x="0" y="0"/>
                  </a:moveTo>
                  <a:lnTo>
                    <a:pt x="0" y="349"/>
                  </a:lnTo>
                  <a:lnTo>
                    <a:pt x="0" y="436"/>
                  </a:lnTo>
                  <a:lnTo>
                    <a:pt x="123" y="436"/>
                  </a:lnTo>
                  <a:lnTo>
                    <a:pt x="123" y="124"/>
                  </a:lnTo>
                  <a:lnTo>
                    <a:pt x="123" y="6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782" y="2260"/>
              <a:ext cx="165" cy="166"/>
            </a:xfrm>
            <a:custGeom>
              <a:avLst/>
              <a:gdLst>
                <a:gd name="T0" fmla="*/ 83 w 96"/>
                <a:gd name="T1" fmla="*/ 18 h 96"/>
                <a:gd name="T2" fmla="*/ 30 w 96"/>
                <a:gd name="T3" fmla="*/ 14 h 96"/>
                <a:gd name="T4" fmla="*/ 29 w 96"/>
                <a:gd name="T5" fmla="*/ 15 h 96"/>
                <a:gd name="T6" fmla="*/ 29 w 96"/>
                <a:gd name="T7" fmla="*/ 15 h 96"/>
                <a:gd name="T8" fmla="*/ 0 w 96"/>
                <a:gd name="T9" fmla="*/ 40 h 96"/>
                <a:gd name="T10" fmla="*/ 49 w 96"/>
                <a:gd name="T11" fmla="*/ 96 h 96"/>
                <a:gd name="T12" fmla="*/ 78 w 96"/>
                <a:gd name="T13" fmla="*/ 71 h 96"/>
                <a:gd name="T14" fmla="*/ 78 w 96"/>
                <a:gd name="T15" fmla="*/ 71 h 96"/>
                <a:gd name="T16" fmla="*/ 79 w 96"/>
                <a:gd name="T17" fmla="*/ 70 h 96"/>
                <a:gd name="T18" fmla="*/ 83 w 96"/>
                <a:gd name="T19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83" y="18"/>
                  </a:moveTo>
                  <a:cubicBezTo>
                    <a:pt x="69" y="2"/>
                    <a:pt x="46" y="0"/>
                    <a:pt x="30" y="14"/>
                  </a:cubicBezTo>
                  <a:cubicBezTo>
                    <a:pt x="30" y="14"/>
                    <a:pt x="30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8" y="71"/>
                    <a:pt x="79" y="70"/>
                    <a:pt x="79" y="70"/>
                  </a:cubicBezTo>
                  <a:cubicBezTo>
                    <a:pt x="94" y="57"/>
                    <a:pt x="96" y="33"/>
                    <a:pt x="83" y="18"/>
                  </a:cubicBez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751" y="1807"/>
              <a:ext cx="21" cy="21"/>
            </a:xfrm>
            <a:custGeom>
              <a:avLst/>
              <a:gdLst>
                <a:gd name="T0" fmla="*/ 12 w 12"/>
                <a:gd name="T1" fmla="*/ 7 h 12"/>
                <a:gd name="T2" fmla="*/ 5 w 12"/>
                <a:gd name="T3" fmla="*/ 11 h 12"/>
                <a:gd name="T4" fmla="*/ 1 w 12"/>
                <a:gd name="T5" fmla="*/ 5 h 12"/>
                <a:gd name="T6" fmla="*/ 7 w 12"/>
                <a:gd name="T7" fmla="*/ 0 h 12"/>
                <a:gd name="T8" fmla="*/ 12 w 12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7"/>
                  </a:moveTo>
                  <a:cubicBezTo>
                    <a:pt x="11" y="10"/>
                    <a:pt x="8" y="12"/>
                    <a:pt x="5" y="11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1" y="2"/>
                    <a:pt x="4" y="0"/>
                    <a:pt x="7" y="0"/>
                  </a:cubicBezTo>
                  <a:cubicBezTo>
                    <a:pt x="10" y="1"/>
                    <a:pt x="12" y="4"/>
                    <a:pt x="12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785" y="1775"/>
              <a:ext cx="61" cy="110"/>
            </a:xfrm>
            <a:custGeom>
              <a:avLst/>
              <a:gdLst>
                <a:gd name="T0" fmla="*/ 49 w 61"/>
                <a:gd name="T1" fmla="*/ 0 h 110"/>
                <a:gd name="T2" fmla="*/ 61 w 61"/>
                <a:gd name="T3" fmla="*/ 110 h 110"/>
                <a:gd name="T4" fmla="*/ 0 w 61"/>
                <a:gd name="T5" fmla="*/ 100 h 110"/>
                <a:gd name="T6" fmla="*/ 49 w 61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110">
                  <a:moveTo>
                    <a:pt x="49" y="0"/>
                  </a:moveTo>
                  <a:lnTo>
                    <a:pt x="61" y="110"/>
                  </a:lnTo>
                  <a:lnTo>
                    <a:pt x="0" y="1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5834" y="1237"/>
              <a:ext cx="456" cy="570"/>
            </a:xfrm>
            <a:custGeom>
              <a:avLst/>
              <a:gdLst>
                <a:gd name="T0" fmla="*/ 9 w 265"/>
                <a:gd name="T1" fmla="*/ 331 h 331"/>
                <a:gd name="T2" fmla="*/ 0 w 265"/>
                <a:gd name="T3" fmla="*/ 331 h 331"/>
                <a:gd name="T4" fmla="*/ 2 w 265"/>
                <a:gd name="T5" fmla="*/ 266 h 331"/>
                <a:gd name="T6" fmla="*/ 9 w 265"/>
                <a:gd name="T7" fmla="*/ 266 h 331"/>
                <a:gd name="T8" fmla="*/ 115 w 265"/>
                <a:gd name="T9" fmla="*/ 232 h 331"/>
                <a:gd name="T10" fmla="*/ 172 w 265"/>
                <a:gd name="T11" fmla="*/ 151 h 331"/>
                <a:gd name="T12" fmla="*/ 200 w 265"/>
                <a:gd name="T13" fmla="*/ 4 h 331"/>
                <a:gd name="T14" fmla="*/ 200 w 265"/>
                <a:gd name="T15" fmla="*/ 1 h 331"/>
                <a:gd name="T16" fmla="*/ 200 w 265"/>
                <a:gd name="T17" fmla="*/ 1 h 331"/>
                <a:gd name="T18" fmla="*/ 265 w 265"/>
                <a:gd name="T19" fmla="*/ 0 h 331"/>
                <a:gd name="T20" fmla="*/ 265 w 265"/>
                <a:gd name="T21" fmla="*/ 4 h 331"/>
                <a:gd name="T22" fmla="*/ 251 w 265"/>
                <a:gd name="T23" fmla="*/ 120 h 331"/>
                <a:gd name="T24" fmla="*/ 156 w 265"/>
                <a:gd name="T25" fmla="*/ 283 h 331"/>
                <a:gd name="T26" fmla="*/ 9 w 265"/>
                <a:gd name="T27" fmla="*/ 331 h 331"/>
                <a:gd name="T28" fmla="*/ 9 w 265"/>
                <a:gd name="T2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5" h="331">
                  <a:moveTo>
                    <a:pt x="9" y="331"/>
                  </a:moveTo>
                  <a:cubicBezTo>
                    <a:pt x="6" y="331"/>
                    <a:pt x="3" y="331"/>
                    <a:pt x="0" y="331"/>
                  </a:cubicBezTo>
                  <a:cubicBezTo>
                    <a:pt x="2" y="266"/>
                    <a:pt x="2" y="266"/>
                    <a:pt x="2" y="266"/>
                  </a:cubicBezTo>
                  <a:cubicBezTo>
                    <a:pt x="4" y="266"/>
                    <a:pt x="7" y="266"/>
                    <a:pt x="9" y="266"/>
                  </a:cubicBezTo>
                  <a:cubicBezTo>
                    <a:pt x="56" y="266"/>
                    <a:pt x="89" y="252"/>
                    <a:pt x="115" y="232"/>
                  </a:cubicBezTo>
                  <a:cubicBezTo>
                    <a:pt x="140" y="211"/>
                    <a:pt x="159" y="182"/>
                    <a:pt x="172" y="151"/>
                  </a:cubicBezTo>
                  <a:cubicBezTo>
                    <a:pt x="198" y="89"/>
                    <a:pt x="200" y="18"/>
                    <a:pt x="200" y="4"/>
                  </a:cubicBezTo>
                  <a:cubicBezTo>
                    <a:pt x="200" y="2"/>
                    <a:pt x="200" y="1"/>
                    <a:pt x="200" y="1"/>
                  </a:cubicBezTo>
                  <a:cubicBezTo>
                    <a:pt x="200" y="1"/>
                    <a:pt x="200" y="1"/>
                    <a:pt x="200" y="1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65" y="0"/>
                    <a:pt x="265" y="2"/>
                    <a:pt x="265" y="4"/>
                  </a:cubicBezTo>
                  <a:cubicBezTo>
                    <a:pt x="265" y="18"/>
                    <a:pt x="264" y="65"/>
                    <a:pt x="251" y="120"/>
                  </a:cubicBezTo>
                  <a:cubicBezTo>
                    <a:pt x="237" y="174"/>
                    <a:pt x="211" y="238"/>
                    <a:pt x="156" y="283"/>
                  </a:cubicBezTo>
                  <a:cubicBezTo>
                    <a:pt x="119" y="312"/>
                    <a:pt x="70" y="331"/>
                    <a:pt x="9" y="331"/>
                  </a:cubicBezTo>
                  <a:cubicBezTo>
                    <a:pt x="9" y="331"/>
                    <a:pt x="9" y="331"/>
                    <a:pt x="9" y="331"/>
                  </a:cubicBezTo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5838" y="1237"/>
              <a:ext cx="452" cy="570"/>
            </a:xfrm>
            <a:custGeom>
              <a:avLst/>
              <a:gdLst>
                <a:gd name="T0" fmla="*/ 263 w 263"/>
                <a:gd name="T1" fmla="*/ 0 h 331"/>
                <a:gd name="T2" fmla="*/ 198 w 263"/>
                <a:gd name="T3" fmla="*/ 1 h 331"/>
                <a:gd name="T4" fmla="*/ 198 w 263"/>
                <a:gd name="T5" fmla="*/ 1 h 331"/>
                <a:gd name="T6" fmla="*/ 198 w 263"/>
                <a:gd name="T7" fmla="*/ 4 h 331"/>
                <a:gd name="T8" fmla="*/ 198 w 263"/>
                <a:gd name="T9" fmla="*/ 5 h 331"/>
                <a:gd name="T10" fmla="*/ 170 w 263"/>
                <a:gd name="T11" fmla="*/ 151 h 331"/>
                <a:gd name="T12" fmla="*/ 113 w 263"/>
                <a:gd name="T13" fmla="*/ 232 h 331"/>
                <a:gd name="T14" fmla="*/ 7 w 263"/>
                <a:gd name="T15" fmla="*/ 266 h 331"/>
                <a:gd name="T16" fmla="*/ 0 w 263"/>
                <a:gd name="T17" fmla="*/ 266 h 331"/>
                <a:gd name="T18" fmla="*/ 0 w 263"/>
                <a:gd name="T19" fmla="*/ 266 h 331"/>
                <a:gd name="T20" fmla="*/ 2 w 263"/>
                <a:gd name="T21" fmla="*/ 266 h 331"/>
                <a:gd name="T22" fmla="*/ 2 w 263"/>
                <a:gd name="T23" fmla="*/ 331 h 331"/>
                <a:gd name="T24" fmla="*/ 7 w 263"/>
                <a:gd name="T25" fmla="*/ 331 h 331"/>
                <a:gd name="T26" fmla="*/ 7 w 263"/>
                <a:gd name="T27" fmla="*/ 331 h 331"/>
                <a:gd name="T28" fmla="*/ 154 w 263"/>
                <a:gd name="T29" fmla="*/ 283 h 331"/>
                <a:gd name="T30" fmla="*/ 249 w 263"/>
                <a:gd name="T31" fmla="*/ 120 h 331"/>
                <a:gd name="T32" fmla="*/ 263 w 263"/>
                <a:gd name="T33" fmla="*/ 4 h 331"/>
                <a:gd name="T34" fmla="*/ 263 w 263"/>
                <a:gd name="T35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331">
                  <a:moveTo>
                    <a:pt x="263" y="0"/>
                  </a:moveTo>
                  <a:cubicBezTo>
                    <a:pt x="198" y="1"/>
                    <a:pt x="198" y="1"/>
                    <a:pt x="198" y="1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198" y="1"/>
                    <a:pt x="198" y="2"/>
                    <a:pt x="198" y="4"/>
                  </a:cubicBezTo>
                  <a:cubicBezTo>
                    <a:pt x="198" y="4"/>
                    <a:pt x="198" y="5"/>
                    <a:pt x="198" y="5"/>
                  </a:cubicBezTo>
                  <a:cubicBezTo>
                    <a:pt x="198" y="22"/>
                    <a:pt x="195" y="91"/>
                    <a:pt x="170" y="151"/>
                  </a:cubicBezTo>
                  <a:cubicBezTo>
                    <a:pt x="157" y="182"/>
                    <a:pt x="138" y="211"/>
                    <a:pt x="113" y="232"/>
                  </a:cubicBezTo>
                  <a:cubicBezTo>
                    <a:pt x="87" y="252"/>
                    <a:pt x="54" y="266"/>
                    <a:pt x="7" y="266"/>
                  </a:cubicBezTo>
                  <a:cubicBezTo>
                    <a:pt x="5" y="266"/>
                    <a:pt x="2" y="266"/>
                    <a:pt x="0" y="26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6"/>
                    <a:pt x="2" y="266"/>
                    <a:pt x="2" y="266"/>
                  </a:cubicBezTo>
                  <a:cubicBezTo>
                    <a:pt x="2" y="331"/>
                    <a:pt x="2" y="331"/>
                    <a:pt x="2" y="331"/>
                  </a:cubicBezTo>
                  <a:cubicBezTo>
                    <a:pt x="4" y="331"/>
                    <a:pt x="5" y="331"/>
                    <a:pt x="7" y="331"/>
                  </a:cubicBezTo>
                  <a:cubicBezTo>
                    <a:pt x="7" y="331"/>
                    <a:pt x="7" y="331"/>
                    <a:pt x="7" y="331"/>
                  </a:cubicBezTo>
                  <a:cubicBezTo>
                    <a:pt x="68" y="331"/>
                    <a:pt x="117" y="312"/>
                    <a:pt x="154" y="283"/>
                  </a:cubicBezTo>
                  <a:cubicBezTo>
                    <a:pt x="209" y="238"/>
                    <a:pt x="235" y="174"/>
                    <a:pt x="249" y="120"/>
                  </a:cubicBezTo>
                  <a:cubicBezTo>
                    <a:pt x="262" y="65"/>
                    <a:pt x="263" y="18"/>
                    <a:pt x="263" y="4"/>
                  </a:cubicBezTo>
                  <a:cubicBezTo>
                    <a:pt x="263" y="2"/>
                    <a:pt x="263" y="0"/>
                    <a:pt x="263" y="0"/>
                  </a:cubicBezTo>
                </a:path>
              </a:pathLst>
            </a:custGeom>
            <a:solidFill>
              <a:srgbClr val="E5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5655" y="3485"/>
              <a:ext cx="234" cy="131"/>
            </a:xfrm>
            <a:custGeom>
              <a:avLst/>
              <a:gdLst>
                <a:gd name="T0" fmla="*/ 234 w 234"/>
                <a:gd name="T1" fmla="*/ 100 h 131"/>
                <a:gd name="T2" fmla="*/ 133 w 234"/>
                <a:gd name="T3" fmla="*/ 0 h 131"/>
                <a:gd name="T4" fmla="*/ 0 w 234"/>
                <a:gd name="T5" fmla="*/ 0 h 131"/>
                <a:gd name="T6" fmla="*/ 0 w 234"/>
                <a:gd name="T7" fmla="*/ 131 h 131"/>
                <a:gd name="T8" fmla="*/ 234 w 234"/>
                <a:gd name="T9" fmla="*/ 131 h 131"/>
                <a:gd name="T10" fmla="*/ 234 w 234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4" h="131">
                  <a:moveTo>
                    <a:pt x="234" y="10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4" y="131"/>
                  </a:lnTo>
                  <a:lnTo>
                    <a:pt x="234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9" name="Rectangle 51"/>
            <p:cNvSpPr>
              <a:spLocks noChangeArrowheads="1"/>
            </p:cNvSpPr>
            <p:nvPr/>
          </p:nvSpPr>
          <p:spPr bwMode="auto">
            <a:xfrm>
              <a:off x="5655" y="2632"/>
              <a:ext cx="131" cy="853"/>
            </a:xfrm>
            <a:prstGeom prst="rect">
              <a:avLst/>
            </a:prstGeom>
            <a:solidFill>
              <a:srgbClr val="BA14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0" name="Rectangle 52"/>
            <p:cNvSpPr>
              <a:spLocks noChangeArrowheads="1"/>
            </p:cNvSpPr>
            <p:nvPr/>
          </p:nvSpPr>
          <p:spPr bwMode="auto">
            <a:xfrm>
              <a:off x="5655" y="2632"/>
              <a:ext cx="131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1" name="Rectangle 53"/>
            <p:cNvSpPr>
              <a:spLocks noChangeArrowheads="1"/>
            </p:cNvSpPr>
            <p:nvPr/>
          </p:nvSpPr>
          <p:spPr bwMode="auto">
            <a:xfrm>
              <a:off x="5452" y="2632"/>
              <a:ext cx="131" cy="853"/>
            </a:xfrm>
            <a:prstGeom prst="rect">
              <a:avLst/>
            </a:prstGeom>
            <a:solidFill>
              <a:srgbClr val="BA14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2" name="Rectangle 54"/>
            <p:cNvSpPr>
              <a:spLocks noChangeArrowheads="1"/>
            </p:cNvSpPr>
            <p:nvPr/>
          </p:nvSpPr>
          <p:spPr bwMode="auto">
            <a:xfrm>
              <a:off x="5452" y="2632"/>
              <a:ext cx="131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5452" y="3485"/>
              <a:ext cx="232" cy="131"/>
            </a:xfrm>
            <a:custGeom>
              <a:avLst/>
              <a:gdLst>
                <a:gd name="T0" fmla="*/ 232 w 232"/>
                <a:gd name="T1" fmla="*/ 100 h 131"/>
                <a:gd name="T2" fmla="*/ 132 w 232"/>
                <a:gd name="T3" fmla="*/ 0 h 131"/>
                <a:gd name="T4" fmla="*/ 0 w 232"/>
                <a:gd name="T5" fmla="*/ 0 h 131"/>
                <a:gd name="T6" fmla="*/ 0 w 232"/>
                <a:gd name="T7" fmla="*/ 131 h 131"/>
                <a:gd name="T8" fmla="*/ 232 w 232"/>
                <a:gd name="T9" fmla="*/ 131 h 131"/>
                <a:gd name="T10" fmla="*/ 232 w 232"/>
                <a:gd name="T11" fmla="*/ 10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131">
                  <a:moveTo>
                    <a:pt x="232" y="10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232" y="131"/>
                  </a:lnTo>
                  <a:lnTo>
                    <a:pt x="232" y="10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4" name="Rectangle 56"/>
            <p:cNvSpPr>
              <a:spLocks noChangeArrowheads="1"/>
            </p:cNvSpPr>
            <p:nvPr/>
          </p:nvSpPr>
          <p:spPr bwMode="auto">
            <a:xfrm>
              <a:off x="5362" y="1695"/>
              <a:ext cx="479" cy="975"/>
            </a:xfrm>
            <a:prstGeom prst="rect">
              <a:avLst/>
            </a:pr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5" name="Rectangle 57"/>
            <p:cNvSpPr>
              <a:spLocks noChangeArrowheads="1"/>
            </p:cNvSpPr>
            <p:nvPr/>
          </p:nvSpPr>
          <p:spPr bwMode="auto">
            <a:xfrm>
              <a:off x="5362" y="1695"/>
              <a:ext cx="479" cy="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6" name="Freeform 58"/>
            <p:cNvSpPr>
              <a:spLocks noEditPoints="1"/>
            </p:cNvSpPr>
            <p:nvPr/>
          </p:nvSpPr>
          <p:spPr bwMode="auto">
            <a:xfrm>
              <a:off x="5362" y="1990"/>
              <a:ext cx="479" cy="680"/>
            </a:xfrm>
            <a:custGeom>
              <a:avLst/>
              <a:gdLst>
                <a:gd name="T0" fmla="*/ 278 w 278"/>
                <a:gd name="T1" fmla="*/ 341 h 395"/>
                <a:gd name="T2" fmla="*/ 0 w 278"/>
                <a:gd name="T3" fmla="*/ 341 h 395"/>
                <a:gd name="T4" fmla="*/ 0 w 278"/>
                <a:gd name="T5" fmla="*/ 395 h 395"/>
                <a:gd name="T6" fmla="*/ 278 w 278"/>
                <a:gd name="T7" fmla="*/ 395 h 395"/>
                <a:gd name="T8" fmla="*/ 278 w 278"/>
                <a:gd name="T9" fmla="*/ 341 h 395"/>
                <a:gd name="T10" fmla="*/ 22 w 278"/>
                <a:gd name="T11" fmla="*/ 0 h 395"/>
                <a:gd name="T12" fmla="*/ 0 w 278"/>
                <a:gd name="T13" fmla="*/ 160 h 395"/>
                <a:gd name="T14" fmla="*/ 0 w 278"/>
                <a:gd name="T15" fmla="*/ 279 h 395"/>
                <a:gd name="T16" fmla="*/ 278 w 278"/>
                <a:gd name="T17" fmla="*/ 279 h 395"/>
                <a:gd name="T18" fmla="*/ 278 w 278"/>
                <a:gd name="T19" fmla="*/ 229 h 395"/>
                <a:gd name="T20" fmla="*/ 22 w 278"/>
                <a:gd name="T21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8" h="395">
                  <a:moveTo>
                    <a:pt x="278" y="341"/>
                  </a:moveTo>
                  <a:cubicBezTo>
                    <a:pt x="0" y="341"/>
                    <a:pt x="0" y="341"/>
                    <a:pt x="0" y="341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278" y="395"/>
                    <a:pt x="278" y="395"/>
                    <a:pt x="278" y="395"/>
                  </a:cubicBezTo>
                  <a:cubicBezTo>
                    <a:pt x="278" y="341"/>
                    <a:pt x="278" y="341"/>
                    <a:pt x="278" y="341"/>
                  </a:cubicBezTo>
                  <a:moveTo>
                    <a:pt x="22" y="0"/>
                  </a:moveTo>
                  <a:cubicBezTo>
                    <a:pt x="13" y="45"/>
                    <a:pt x="5" y="99"/>
                    <a:pt x="0" y="160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278" y="279"/>
                    <a:pt x="278" y="279"/>
                    <a:pt x="278" y="279"/>
                  </a:cubicBezTo>
                  <a:cubicBezTo>
                    <a:pt x="278" y="229"/>
                    <a:pt x="278" y="229"/>
                    <a:pt x="278" y="229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E5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5245" y="1697"/>
              <a:ext cx="217" cy="835"/>
            </a:xfrm>
            <a:custGeom>
              <a:avLst/>
              <a:gdLst>
                <a:gd name="T0" fmla="*/ 0 w 126"/>
                <a:gd name="T1" fmla="*/ 485 h 485"/>
                <a:gd name="T2" fmla="*/ 68 w 126"/>
                <a:gd name="T3" fmla="*/ 0 h 485"/>
                <a:gd name="T4" fmla="*/ 68 w 126"/>
                <a:gd name="T5" fmla="*/ 0 h 485"/>
                <a:gd name="T6" fmla="*/ 126 w 126"/>
                <a:gd name="T7" fmla="*/ 21 h 485"/>
                <a:gd name="T8" fmla="*/ 116 w 126"/>
                <a:gd name="T9" fmla="*/ 53 h 485"/>
                <a:gd name="T10" fmla="*/ 94 w 126"/>
                <a:gd name="T11" fmla="*/ 146 h 485"/>
                <a:gd name="T12" fmla="*/ 62 w 126"/>
                <a:gd name="T13" fmla="*/ 485 h 485"/>
                <a:gd name="T14" fmla="*/ 0 w 126"/>
                <a:gd name="T15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485">
                  <a:moveTo>
                    <a:pt x="0" y="485"/>
                  </a:moveTo>
                  <a:cubicBezTo>
                    <a:pt x="0" y="193"/>
                    <a:pt x="67" y="2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6" y="21"/>
                    <a:pt x="122" y="31"/>
                    <a:pt x="116" y="53"/>
                  </a:cubicBezTo>
                  <a:cubicBezTo>
                    <a:pt x="110" y="74"/>
                    <a:pt x="102" y="106"/>
                    <a:pt x="94" y="146"/>
                  </a:cubicBezTo>
                  <a:cubicBezTo>
                    <a:pt x="78" y="227"/>
                    <a:pt x="62" y="344"/>
                    <a:pt x="62" y="485"/>
                  </a:cubicBezTo>
                  <a:cubicBezTo>
                    <a:pt x="0" y="485"/>
                    <a:pt x="0" y="485"/>
                    <a:pt x="0" y="485"/>
                  </a:cubicBezTo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5593" y="1544"/>
              <a:ext cx="126" cy="151"/>
            </a:xfrm>
            <a:custGeom>
              <a:avLst/>
              <a:gdLst>
                <a:gd name="T0" fmla="*/ 73 w 73"/>
                <a:gd name="T1" fmla="*/ 8 h 88"/>
                <a:gd name="T2" fmla="*/ 49 w 73"/>
                <a:gd name="T3" fmla="*/ 0 h 88"/>
                <a:gd name="T4" fmla="*/ 42 w 73"/>
                <a:gd name="T5" fmla="*/ 19 h 88"/>
                <a:gd name="T6" fmla="*/ 0 w 73"/>
                <a:gd name="T7" fmla="*/ 8 h 88"/>
                <a:gd name="T8" fmla="*/ 0 w 73"/>
                <a:gd name="T9" fmla="*/ 88 h 88"/>
                <a:gd name="T10" fmla="*/ 50 w 73"/>
                <a:gd name="T11" fmla="*/ 88 h 88"/>
                <a:gd name="T12" fmla="*/ 50 w 73"/>
                <a:gd name="T13" fmla="*/ 49 h 88"/>
                <a:gd name="T14" fmla="*/ 73 w 73"/>
                <a:gd name="T15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88">
                  <a:moveTo>
                    <a:pt x="73" y="8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1" y="36"/>
                    <a:pt x="55" y="14"/>
                    <a:pt x="73" y="8"/>
                  </a:cubicBez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5734" y="1367"/>
              <a:ext cx="90" cy="130"/>
            </a:xfrm>
            <a:custGeom>
              <a:avLst/>
              <a:gdLst>
                <a:gd name="T0" fmla="*/ 0 w 90"/>
                <a:gd name="T1" fmla="*/ 0 h 130"/>
                <a:gd name="T2" fmla="*/ 90 w 90"/>
                <a:gd name="T3" fmla="*/ 99 h 130"/>
                <a:gd name="T4" fmla="*/ 24 w 90"/>
                <a:gd name="T5" fmla="*/ 130 h 130"/>
                <a:gd name="T6" fmla="*/ 0 w 90"/>
                <a:gd name="T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30">
                  <a:moveTo>
                    <a:pt x="0" y="0"/>
                  </a:moveTo>
                  <a:lnTo>
                    <a:pt x="90" y="99"/>
                  </a:lnTo>
                  <a:lnTo>
                    <a:pt x="24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8D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5683" y="1413"/>
              <a:ext cx="20" cy="21"/>
            </a:xfrm>
            <a:custGeom>
              <a:avLst/>
              <a:gdLst>
                <a:gd name="T0" fmla="*/ 11 w 12"/>
                <a:gd name="T1" fmla="*/ 3 h 12"/>
                <a:gd name="T2" fmla="*/ 9 w 12"/>
                <a:gd name="T3" fmla="*/ 10 h 12"/>
                <a:gd name="T4" fmla="*/ 2 w 12"/>
                <a:gd name="T5" fmla="*/ 8 h 12"/>
                <a:gd name="T6" fmla="*/ 4 w 12"/>
                <a:gd name="T7" fmla="*/ 1 h 12"/>
                <a:gd name="T8" fmla="*/ 11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3"/>
                  </a:moveTo>
                  <a:cubicBezTo>
                    <a:pt x="12" y="6"/>
                    <a:pt x="11" y="9"/>
                    <a:pt x="9" y="10"/>
                  </a:cubicBezTo>
                  <a:cubicBezTo>
                    <a:pt x="6" y="12"/>
                    <a:pt x="3" y="11"/>
                    <a:pt x="2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1"/>
                    <a:pt x="11" y="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6673" y="1778"/>
              <a:ext cx="20" cy="21"/>
            </a:xfrm>
            <a:custGeom>
              <a:avLst/>
              <a:gdLst>
                <a:gd name="T0" fmla="*/ 1 w 12"/>
                <a:gd name="T1" fmla="*/ 5 h 12"/>
                <a:gd name="T2" fmla="*/ 5 w 12"/>
                <a:gd name="T3" fmla="*/ 11 h 12"/>
                <a:gd name="T4" fmla="*/ 12 w 12"/>
                <a:gd name="T5" fmla="*/ 7 h 12"/>
                <a:gd name="T6" fmla="*/ 7 w 12"/>
                <a:gd name="T7" fmla="*/ 1 h 12"/>
                <a:gd name="T8" fmla="*/ 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5"/>
                  </a:moveTo>
                  <a:cubicBezTo>
                    <a:pt x="0" y="8"/>
                    <a:pt x="2" y="11"/>
                    <a:pt x="5" y="11"/>
                  </a:cubicBezTo>
                  <a:cubicBezTo>
                    <a:pt x="8" y="12"/>
                    <a:pt x="11" y="10"/>
                    <a:pt x="12" y="7"/>
                  </a:cubicBezTo>
                  <a:cubicBezTo>
                    <a:pt x="12" y="4"/>
                    <a:pt x="10" y="1"/>
                    <a:pt x="7" y="1"/>
                  </a:cubicBezTo>
                  <a:cubicBezTo>
                    <a:pt x="5" y="0"/>
                    <a:pt x="2" y="2"/>
                    <a:pt x="1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auto">
            <a:xfrm>
              <a:off x="6211" y="2093"/>
              <a:ext cx="403" cy="381"/>
            </a:xfrm>
            <a:custGeom>
              <a:avLst/>
              <a:gdLst>
                <a:gd name="T0" fmla="*/ 231 w 234"/>
                <a:gd name="T1" fmla="*/ 156 h 221"/>
                <a:gd name="T2" fmla="*/ 47 w 234"/>
                <a:gd name="T3" fmla="*/ 221 h 221"/>
                <a:gd name="T4" fmla="*/ 0 w 234"/>
                <a:gd name="T5" fmla="*/ 219 h 221"/>
                <a:gd name="T6" fmla="*/ 5 w 234"/>
                <a:gd name="T7" fmla="*/ 162 h 221"/>
                <a:gd name="T8" fmla="*/ 189 w 234"/>
                <a:gd name="T9" fmla="*/ 117 h 221"/>
                <a:gd name="T10" fmla="*/ 224 w 234"/>
                <a:gd name="T11" fmla="*/ 0 h 221"/>
                <a:gd name="T12" fmla="*/ 231 w 234"/>
                <a:gd name="T13" fmla="*/ 156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221">
                  <a:moveTo>
                    <a:pt x="231" y="156"/>
                  </a:moveTo>
                  <a:cubicBezTo>
                    <a:pt x="190" y="199"/>
                    <a:pt x="128" y="221"/>
                    <a:pt x="47" y="221"/>
                  </a:cubicBezTo>
                  <a:cubicBezTo>
                    <a:pt x="32" y="221"/>
                    <a:pt x="16" y="220"/>
                    <a:pt x="0" y="219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92" y="170"/>
                    <a:pt x="154" y="155"/>
                    <a:pt x="189" y="117"/>
                  </a:cubicBezTo>
                  <a:cubicBezTo>
                    <a:pt x="234" y="70"/>
                    <a:pt x="225" y="0"/>
                    <a:pt x="224" y="0"/>
                  </a:cubicBezTo>
                  <a:cubicBezTo>
                    <a:pt x="231" y="156"/>
                    <a:pt x="231" y="156"/>
                    <a:pt x="231" y="156"/>
                  </a:cubicBezTo>
                </a:path>
              </a:pathLst>
            </a:custGeom>
            <a:solidFill>
              <a:srgbClr val="E81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auto">
            <a:xfrm>
              <a:off x="6425" y="2229"/>
              <a:ext cx="186" cy="204"/>
            </a:xfrm>
            <a:custGeom>
              <a:avLst/>
              <a:gdLst>
                <a:gd name="T0" fmla="*/ 151 w 186"/>
                <a:gd name="T1" fmla="*/ 0 h 204"/>
                <a:gd name="T2" fmla="*/ 0 w 186"/>
                <a:gd name="T3" fmla="*/ 174 h 204"/>
                <a:gd name="T4" fmla="*/ 34 w 186"/>
                <a:gd name="T5" fmla="*/ 204 h 204"/>
                <a:gd name="T6" fmla="*/ 186 w 186"/>
                <a:gd name="T7" fmla="*/ 31 h 204"/>
                <a:gd name="T8" fmla="*/ 151 w 186"/>
                <a:gd name="T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204">
                  <a:moveTo>
                    <a:pt x="151" y="0"/>
                  </a:moveTo>
                  <a:lnTo>
                    <a:pt x="0" y="174"/>
                  </a:lnTo>
                  <a:lnTo>
                    <a:pt x="34" y="204"/>
                  </a:lnTo>
                  <a:lnTo>
                    <a:pt x="186" y="31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auto">
            <a:xfrm>
              <a:off x="6547" y="2229"/>
              <a:ext cx="64" cy="66"/>
            </a:xfrm>
            <a:custGeom>
              <a:avLst/>
              <a:gdLst>
                <a:gd name="T0" fmla="*/ 0 w 64"/>
                <a:gd name="T1" fmla="*/ 37 h 66"/>
                <a:gd name="T2" fmla="*/ 34 w 64"/>
                <a:gd name="T3" fmla="*/ 66 h 66"/>
                <a:gd name="T4" fmla="*/ 64 w 64"/>
                <a:gd name="T5" fmla="*/ 31 h 66"/>
                <a:gd name="T6" fmla="*/ 29 w 64"/>
                <a:gd name="T7" fmla="*/ 0 h 66"/>
                <a:gd name="T8" fmla="*/ 0 w 64"/>
                <a:gd name="T9" fmla="*/ 3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37"/>
                  </a:moveTo>
                  <a:lnTo>
                    <a:pt x="34" y="66"/>
                  </a:lnTo>
                  <a:lnTo>
                    <a:pt x="64" y="31"/>
                  </a:lnTo>
                  <a:lnTo>
                    <a:pt x="29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47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auto">
            <a:xfrm>
              <a:off x="6528" y="2266"/>
              <a:ext cx="53" cy="49"/>
            </a:xfrm>
            <a:custGeom>
              <a:avLst/>
              <a:gdLst>
                <a:gd name="T0" fmla="*/ 19 w 53"/>
                <a:gd name="T1" fmla="*/ 0 h 49"/>
                <a:gd name="T2" fmla="*/ 53 w 53"/>
                <a:gd name="T3" fmla="*/ 29 h 49"/>
                <a:gd name="T4" fmla="*/ 35 w 53"/>
                <a:gd name="T5" fmla="*/ 49 h 49"/>
                <a:gd name="T6" fmla="*/ 0 w 53"/>
                <a:gd name="T7" fmla="*/ 20 h 49"/>
                <a:gd name="T8" fmla="*/ 19 w 53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49">
                  <a:moveTo>
                    <a:pt x="19" y="0"/>
                  </a:moveTo>
                  <a:lnTo>
                    <a:pt x="53" y="29"/>
                  </a:lnTo>
                  <a:lnTo>
                    <a:pt x="35" y="49"/>
                  </a:lnTo>
                  <a:lnTo>
                    <a:pt x="0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auto">
            <a:xfrm>
              <a:off x="6528" y="2266"/>
              <a:ext cx="53" cy="49"/>
            </a:xfrm>
            <a:custGeom>
              <a:avLst/>
              <a:gdLst>
                <a:gd name="T0" fmla="*/ 19 w 53"/>
                <a:gd name="T1" fmla="*/ 0 h 49"/>
                <a:gd name="T2" fmla="*/ 53 w 53"/>
                <a:gd name="T3" fmla="*/ 29 h 49"/>
                <a:gd name="T4" fmla="*/ 35 w 53"/>
                <a:gd name="T5" fmla="*/ 49 h 49"/>
                <a:gd name="T6" fmla="*/ 0 w 53"/>
                <a:gd name="T7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9">
                  <a:moveTo>
                    <a:pt x="19" y="0"/>
                  </a:moveTo>
                  <a:lnTo>
                    <a:pt x="53" y="29"/>
                  </a:lnTo>
                  <a:lnTo>
                    <a:pt x="35" y="49"/>
                  </a:lnTo>
                  <a:lnTo>
                    <a:pt x="0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auto">
            <a:xfrm>
              <a:off x="6411" y="2403"/>
              <a:ext cx="48" cy="49"/>
            </a:xfrm>
            <a:custGeom>
              <a:avLst/>
              <a:gdLst>
                <a:gd name="T0" fmla="*/ 14 w 48"/>
                <a:gd name="T1" fmla="*/ 0 h 49"/>
                <a:gd name="T2" fmla="*/ 48 w 48"/>
                <a:gd name="T3" fmla="*/ 30 h 49"/>
                <a:gd name="T4" fmla="*/ 0 w 48"/>
                <a:gd name="T5" fmla="*/ 49 h 49"/>
                <a:gd name="T6" fmla="*/ 14 w 48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9">
                  <a:moveTo>
                    <a:pt x="14" y="0"/>
                  </a:moveTo>
                  <a:lnTo>
                    <a:pt x="48" y="30"/>
                  </a:lnTo>
                  <a:lnTo>
                    <a:pt x="0" y="4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auto">
            <a:xfrm>
              <a:off x="6411" y="2427"/>
              <a:ext cx="24" cy="25"/>
            </a:xfrm>
            <a:custGeom>
              <a:avLst/>
              <a:gdLst>
                <a:gd name="T0" fmla="*/ 24 w 24"/>
                <a:gd name="T1" fmla="*/ 16 h 25"/>
                <a:gd name="T2" fmla="*/ 7 w 24"/>
                <a:gd name="T3" fmla="*/ 0 h 25"/>
                <a:gd name="T4" fmla="*/ 0 w 24"/>
                <a:gd name="T5" fmla="*/ 25 h 25"/>
                <a:gd name="T6" fmla="*/ 24 w 24"/>
                <a:gd name="T7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5">
                  <a:moveTo>
                    <a:pt x="24" y="16"/>
                  </a:moveTo>
                  <a:lnTo>
                    <a:pt x="7" y="0"/>
                  </a:lnTo>
                  <a:lnTo>
                    <a:pt x="0" y="25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auto">
            <a:xfrm>
              <a:off x="6433" y="2272"/>
              <a:ext cx="164" cy="164"/>
            </a:xfrm>
            <a:custGeom>
              <a:avLst/>
              <a:gdLst>
                <a:gd name="T0" fmla="*/ 66 w 95"/>
                <a:gd name="T1" fmla="*/ 14 h 95"/>
                <a:gd name="T2" fmla="*/ 66 w 95"/>
                <a:gd name="T3" fmla="*/ 14 h 95"/>
                <a:gd name="T4" fmla="*/ 65 w 95"/>
                <a:gd name="T5" fmla="*/ 13 h 95"/>
                <a:gd name="T6" fmla="*/ 13 w 95"/>
                <a:gd name="T7" fmla="*/ 17 h 95"/>
                <a:gd name="T8" fmla="*/ 17 w 95"/>
                <a:gd name="T9" fmla="*/ 69 h 95"/>
                <a:gd name="T10" fmla="*/ 18 w 95"/>
                <a:gd name="T11" fmla="*/ 70 h 95"/>
                <a:gd name="T12" fmla="*/ 18 w 95"/>
                <a:gd name="T13" fmla="*/ 70 h 95"/>
                <a:gd name="T14" fmla="*/ 47 w 95"/>
                <a:gd name="T15" fmla="*/ 95 h 95"/>
                <a:gd name="T16" fmla="*/ 95 w 95"/>
                <a:gd name="T17" fmla="*/ 39 h 95"/>
                <a:gd name="T18" fmla="*/ 66 w 95"/>
                <a:gd name="T19" fmla="*/ 1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95">
                  <a:moveTo>
                    <a:pt x="66" y="14"/>
                  </a:move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3"/>
                    <a:pt x="65" y="13"/>
                  </a:cubicBezTo>
                  <a:cubicBezTo>
                    <a:pt x="50" y="0"/>
                    <a:pt x="27" y="1"/>
                    <a:pt x="13" y="17"/>
                  </a:cubicBezTo>
                  <a:cubicBezTo>
                    <a:pt x="0" y="32"/>
                    <a:pt x="1" y="56"/>
                    <a:pt x="17" y="69"/>
                  </a:cubicBezTo>
                  <a:cubicBezTo>
                    <a:pt x="17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95" y="39"/>
                    <a:pt x="95" y="39"/>
                    <a:pt x="95" y="39"/>
                  </a:cubicBezTo>
                  <a:lnTo>
                    <a:pt x="66" y="14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auto">
            <a:xfrm>
              <a:off x="6098" y="2367"/>
              <a:ext cx="139" cy="134"/>
            </a:xfrm>
            <a:custGeom>
              <a:avLst/>
              <a:gdLst>
                <a:gd name="T0" fmla="*/ 42 w 81"/>
                <a:gd name="T1" fmla="*/ 1 h 78"/>
                <a:gd name="T2" fmla="*/ 42 w 81"/>
                <a:gd name="T3" fmla="*/ 1 h 78"/>
                <a:gd name="T4" fmla="*/ 41 w 81"/>
                <a:gd name="T5" fmla="*/ 1 h 78"/>
                <a:gd name="T6" fmla="*/ 1 w 81"/>
                <a:gd name="T7" fmla="*/ 36 h 78"/>
                <a:gd name="T8" fmla="*/ 36 w 81"/>
                <a:gd name="T9" fmla="*/ 75 h 78"/>
                <a:gd name="T10" fmla="*/ 37 w 81"/>
                <a:gd name="T11" fmla="*/ 75 h 78"/>
                <a:gd name="T12" fmla="*/ 37 w 81"/>
                <a:gd name="T13" fmla="*/ 75 h 78"/>
                <a:gd name="T14" fmla="*/ 76 w 81"/>
                <a:gd name="T15" fmla="*/ 78 h 78"/>
                <a:gd name="T16" fmla="*/ 81 w 81"/>
                <a:gd name="T17" fmla="*/ 4 h 78"/>
                <a:gd name="T18" fmla="*/ 42 w 81"/>
                <a:gd name="T19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78">
                  <a:moveTo>
                    <a:pt x="42" y="1"/>
                  </a:move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1" y="1"/>
                    <a:pt x="41" y="1"/>
                  </a:cubicBezTo>
                  <a:cubicBezTo>
                    <a:pt x="21" y="0"/>
                    <a:pt x="3" y="15"/>
                    <a:pt x="1" y="36"/>
                  </a:cubicBezTo>
                  <a:cubicBezTo>
                    <a:pt x="0" y="56"/>
                    <a:pt x="15" y="74"/>
                    <a:pt x="36" y="75"/>
                  </a:cubicBezTo>
                  <a:cubicBezTo>
                    <a:pt x="36" y="75"/>
                    <a:pt x="37" y="75"/>
                    <a:pt x="37" y="75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42" y="1"/>
                    <a:pt x="42" y="1"/>
                    <a:pt x="42" y="1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1" name="Rectangle 75"/>
            <p:cNvSpPr>
              <a:spLocks noChangeArrowheads="1"/>
            </p:cNvSpPr>
            <p:nvPr/>
          </p:nvSpPr>
          <p:spPr bwMode="auto">
            <a:xfrm>
              <a:off x="4481" y="2574"/>
              <a:ext cx="94" cy="1049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2" name="Rectangle 76"/>
            <p:cNvSpPr>
              <a:spLocks noChangeArrowheads="1"/>
            </p:cNvSpPr>
            <p:nvPr/>
          </p:nvSpPr>
          <p:spPr bwMode="auto">
            <a:xfrm>
              <a:off x="4481" y="2574"/>
              <a:ext cx="94" cy="1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3" name="Rectangle 77"/>
            <p:cNvSpPr>
              <a:spLocks noChangeArrowheads="1"/>
            </p:cNvSpPr>
            <p:nvPr/>
          </p:nvSpPr>
          <p:spPr bwMode="auto">
            <a:xfrm>
              <a:off x="4954" y="2577"/>
              <a:ext cx="95" cy="1046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4" name="Rectangle 78"/>
            <p:cNvSpPr>
              <a:spLocks noChangeArrowheads="1"/>
            </p:cNvSpPr>
            <p:nvPr/>
          </p:nvSpPr>
          <p:spPr bwMode="auto">
            <a:xfrm>
              <a:off x="4954" y="2577"/>
              <a:ext cx="95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5" name="Rectangle 79"/>
            <p:cNvSpPr>
              <a:spLocks noChangeArrowheads="1"/>
            </p:cNvSpPr>
            <p:nvPr/>
          </p:nvSpPr>
          <p:spPr bwMode="auto">
            <a:xfrm>
              <a:off x="6780" y="2577"/>
              <a:ext cx="94" cy="1046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6" name="Rectangle 80"/>
            <p:cNvSpPr>
              <a:spLocks noChangeArrowheads="1"/>
            </p:cNvSpPr>
            <p:nvPr/>
          </p:nvSpPr>
          <p:spPr bwMode="auto">
            <a:xfrm>
              <a:off x="6780" y="2577"/>
              <a:ext cx="94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7" name="Rectangle 81"/>
            <p:cNvSpPr>
              <a:spLocks noChangeArrowheads="1"/>
            </p:cNvSpPr>
            <p:nvPr/>
          </p:nvSpPr>
          <p:spPr bwMode="auto">
            <a:xfrm>
              <a:off x="6308" y="2577"/>
              <a:ext cx="94" cy="1046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8" name="Rectangle 82"/>
            <p:cNvSpPr>
              <a:spLocks noChangeArrowheads="1"/>
            </p:cNvSpPr>
            <p:nvPr/>
          </p:nvSpPr>
          <p:spPr bwMode="auto">
            <a:xfrm>
              <a:off x="6308" y="2577"/>
              <a:ext cx="94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9" name="Rectangle 83"/>
            <p:cNvSpPr>
              <a:spLocks noChangeArrowheads="1"/>
            </p:cNvSpPr>
            <p:nvPr/>
          </p:nvSpPr>
          <p:spPr bwMode="auto">
            <a:xfrm>
              <a:off x="4481" y="2470"/>
              <a:ext cx="2393" cy="107"/>
            </a:xfrm>
            <a:prstGeom prst="rect">
              <a:avLst/>
            </a:prstGeom>
            <a:solidFill>
              <a:srgbClr val="682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0" name="Rectangle 84"/>
            <p:cNvSpPr>
              <a:spLocks noChangeArrowheads="1"/>
            </p:cNvSpPr>
            <p:nvPr/>
          </p:nvSpPr>
          <p:spPr bwMode="auto">
            <a:xfrm>
              <a:off x="4481" y="2470"/>
              <a:ext cx="239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1" name="Rectangle 85"/>
            <p:cNvSpPr>
              <a:spLocks noChangeArrowheads="1"/>
            </p:cNvSpPr>
            <p:nvPr/>
          </p:nvSpPr>
          <p:spPr bwMode="auto">
            <a:xfrm>
              <a:off x="4527" y="2577"/>
              <a:ext cx="48" cy="1046"/>
            </a:xfrm>
            <a:prstGeom prst="rect">
              <a:avLst/>
            </a:prstGeom>
            <a:solidFill>
              <a:srgbClr val="5D1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2" name="Freeform 86"/>
            <p:cNvSpPr>
              <a:spLocks/>
            </p:cNvSpPr>
            <p:nvPr/>
          </p:nvSpPr>
          <p:spPr bwMode="auto">
            <a:xfrm>
              <a:off x="5002" y="2577"/>
              <a:ext cx="47" cy="1046"/>
            </a:xfrm>
            <a:custGeom>
              <a:avLst/>
              <a:gdLst>
                <a:gd name="T0" fmla="*/ 47 w 47"/>
                <a:gd name="T1" fmla="*/ 0 h 1046"/>
                <a:gd name="T2" fmla="*/ 0 w 47"/>
                <a:gd name="T3" fmla="*/ 0 h 1046"/>
                <a:gd name="T4" fmla="*/ 0 w 47"/>
                <a:gd name="T5" fmla="*/ 1046 h 1046"/>
                <a:gd name="T6" fmla="*/ 47 w 47"/>
                <a:gd name="T7" fmla="*/ 1046 h 1046"/>
                <a:gd name="T8" fmla="*/ 47 w 47"/>
                <a:gd name="T9" fmla="*/ 884 h 1046"/>
                <a:gd name="T10" fmla="*/ 47 w 47"/>
                <a:gd name="T11" fmla="*/ 309 h 1046"/>
                <a:gd name="T12" fmla="*/ 47 w 47"/>
                <a:gd name="T13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046">
                  <a:moveTo>
                    <a:pt x="47" y="0"/>
                  </a:moveTo>
                  <a:lnTo>
                    <a:pt x="0" y="0"/>
                  </a:lnTo>
                  <a:lnTo>
                    <a:pt x="0" y="1046"/>
                  </a:lnTo>
                  <a:lnTo>
                    <a:pt x="47" y="1046"/>
                  </a:lnTo>
                  <a:lnTo>
                    <a:pt x="47" y="884"/>
                  </a:lnTo>
                  <a:lnTo>
                    <a:pt x="47" y="30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3" name="Freeform 87"/>
            <p:cNvSpPr>
              <a:spLocks/>
            </p:cNvSpPr>
            <p:nvPr/>
          </p:nvSpPr>
          <p:spPr bwMode="auto">
            <a:xfrm>
              <a:off x="5002" y="2577"/>
              <a:ext cx="47" cy="1046"/>
            </a:xfrm>
            <a:custGeom>
              <a:avLst/>
              <a:gdLst>
                <a:gd name="T0" fmla="*/ 47 w 47"/>
                <a:gd name="T1" fmla="*/ 0 h 1046"/>
                <a:gd name="T2" fmla="*/ 0 w 47"/>
                <a:gd name="T3" fmla="*/ 0 h 1046"/>
                <a:gd name="T4" fmla="*/ 0 w 47"/>
                <a:gd name="T5" fmla="*/ 1046 h 1046"/>
                <a:gd name="T6" fmla="*/ 47 w 47"/>
                <a:gd name="T7" fmla="*/ 1046 h 1046"/>
                <a:gd name="T8" fmla="*/ 47 w 47"/>
                <a:gd name="T9" fmla="*/ 884 h 1046"/>
                <a:gd name="T10" fmla="*/ 47 w 47"/>
                <a:gd name="T11" fmla="*/ 309 h 1046"/>
                <a:gd name="T12" fmla="*/ 47 w 47"/>
                <a:gd name="T13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046">
                  <a:moveTo>
                    <a:pt x="47" y="0"/>
                  </a:moveTo>
                  <a:lnTo>
                    <a:pt x="0" y="0"/>
                  </a:lnTo>
                  <a:lnTo>
                    <a:pt x="0" y="1046"/>
                  </a:lnTo>
                  <a:lnTo>
                    <a:pt x="47" y="1046"/>
                  </a:lnTo>
                  <a:lnTo>
                    <a:pt x="47" y="884"/>
                  </a:lnTo>
                  <a:lnTo>
                    <a:pt x="47" y="30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4" name="Rectangle 88"/>
            <p:cNvSpPr>
              <a:spLocks noChangeArrowheads="1"/>
            </p:cNvSpPr>
            <p:nvPr/>
          </p:nvSpPr>
          <p:spPr bwMode="auto">
            <a:xfrm>
              <a:off x="6826" y="2577"/>
              <a:ext cx="47" cy="1046"/>
            </a:xfrm>
            <a:prstGeom prst="rect">
              <a:avLst/>
            </a:pr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5" name="Rectangle 89"/>
            <p:cNvSpPr>
              <a:spLocks noChangeArrowheads="1"/>
            </p:cNvSpPr>
            <p:nvPr/>
          </p:nvSpPr>
          <p:spPr bwMode="auto">
            <a:xfrm>
              <a:off x="6826" y="2577"/>
              <a:ext cx="47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6" name="Rectangle 90"/>
            <p:cNvSpPr>
              <a:spLocks noChangeArrowheads="1"/>
            </p:cNvSpPr>
            <p:nvPr/>
          </p:nvSpPr>
          <p:spPr bwMode="auto">
            <a:xfrm>
              <a:off x="6354" y="2577"/>
              <a:ext cx="47" cy="1046"/>
            </a:xfrm>
            <a:prstGeom prst="rect">
              <a:avLst/>
            </a:pr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" name="Rectangle 91"/>
            <p:cNvSpPr>
              <a:spLocks noChangeArrowheads="1"/>
            </p:cNvSpPr>
            <p:nvPr/>
          </p:nvSpPr>
          <p:spPr bwMode="auto">
            <a:xfrm>
              <a:off x="6354" y="2577"/>
              <a:ext cx="47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8" name="Freeform 92"/>
            <p:cNvSpPr>
              <a:spLocks/>
            </p:cNvSpPr>
            <p:nvPr/>
          </p:nvSpPr>
          <p:spPr bwMode="auto">
            <a:xfrm>
              <a:off x="5001" y="2470"/>
              <a:ext cx="1873" cy="107"/>
            </a:xfrm>
            <a:custGeom>
              <a:avLst/>
              <a:gdLst>
                <a:gd name="T0" fmla="*/ 1873 w 1873"/>
                <a:gd name="T1" fmla="*/ 0 h 107"/>
                <a:gd name="T2" fmla="*/ 1229 w 1873"/>
                <a:gd name="T3" fmla="*/ 0 h 107"/>
                <a:gd name="T4" fmla="*/ 1110 w 1873"/>
                <a:gd name="T5" fmla="*/ 0 h 107"/>
                <a:gd name="T6" fmla="*/ 840 w 1873"/>
                <a:gd name="T7" fmla="*/ 0 h 107"/>
                <a:gd name="T8" fmla="*/ 361 w 1873"/>
                <a:gd name="T9" fmla="*/ 0 h 107"/>
                <a:gd name="T10" fmla="*/ 351 w 1873"/>
                <a:gd name="T11" fmla="*/ 0 h 107"/>
                <a:gd name="T12" fmla="*/ 244 w 1873"/>
                <a:gd name="T13" fmla="*/ 0 h 107"/>
                <a:gd name="T14" fmla="*/ 0 w 1873"/>
                <a:gd name="T15" fmla="*/ 0 h 107"/>
                <a:gd name="T16" fmla="*/ 0 w 1873"/>
                <a:gd name="T17" fmla="*/ 107 h 107"/>
                <a:gd name="T18" fmla="*/ 1 w 1873"/>
                <a:gd name="T19" fmla="*/ 107 h 107"/>
                <a:gd name="T20" fmla="*/ 48 w 1873"/>
                <a:gd name="T21" fmla="*/ 107 h 107"/>
                <a:gd name="T22" fmla="*/ 1353 w 1873"/>
                <a:gd name="T23" fmla="*/ 107 h 107"/>
                <a:gd name="T24" fmla="*/ 1400 w 1873"/>
                <a:gd name="T25" fmla="*/ 107 h 107"/>
                <a:gd name="T26" fmla="*/ 1825 w 1873"/>
                <a:gd name="T27" fmla="*/ 107 h 107"/>
                <a:gd name="T28" fmla="*/ 1872 w 1873"/>
                <a:gd name="T29" fmla="*/ 107 h 107"/>
                <a:gd name="T30" fmla="*/ 1873 w 1873"/>
                <a:gd name="T31" fmla="*/ 107 h 107"/>
                <a:gd name="T32" fmla="*/ 1873 w 1873"/>
                <a:gd name="T33" fmla="*/ 64 h 107"/>
                <a:gd name="T34" fmla="*/ 1873 w 1873"/>
                <a:gd name="T3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73" h="107">
                  <a:moveTo>
                    <a:pt x="1873" y="0"/>
                  </a:moveTo>
                  <a:lnTo>
                    <a:pt x="1229" y="0"/>
                  </a:lnTo>
                  <a:lnTo>
                    <a:pt x="1110" y="0"/>
                  </a:lnTo>
                  <a:lnTo>
                    <a:pt x="840" y="0"/>
                  </a:lnTo>
                  <a:lnTo>
                    <a:pt x="361" y="0"/>
                  </a:lnTo>
                  <a:lnTo>
                    <a:pt x="351" y="0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0" y="107"/>
                  </a:lnTo>
                  <a:lnTo>
                    <a:pt x="1" y="107"/>
                  </a:lnTo>
                  <a:lnTo>
                    <a:pt x="48" y="107"/>
                  </a:lnTo>
                  <a:lnTo>
                    <a:pt x="1353" y="107"/>
                  </a:lnTo>
                  <a:lnTo>
                    <a:pt x="1400" y="107"/>
                  </a:lnTo>
                  <a:lnTo>
                    <a:pt x="1825" y="107"/>
                  </a:lnTo>
                  <a:lnTo>
                    <a:pt x="1872" y="107"/>
                  </a:lnTo>
                  <a:lnTo>
                    <a:pt x="1873" y="107"/>
                  </a:lnTo>
                  <a:lnTo>
                    <a:pt x="1873" y="64"/>
                  </a:lnTo>
                  <a:lnTo>
                    <a:pt x="1873" y="0"/>
                  </a:lnTo>
                  <a:close/>
                </a:path>
              </a:pathLst>
            </a:custGeom>
            <a:solidFill>
              <a:srgbClr val="591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9" name="Freeform 93"/>
            <p:cNvSpPr>
              <a:spLocks/>
            </p:cNvSpPr>
            <p:nvPr/>
          </p:nvSpPr>
          <p:spPr bwMode="auto">
            <a:xfrm>
              <a:off x="5001" y="2470"/>
              <a:ext cx="1873" cy="107"/>
            </a:xfrm>
            <a:custGeom>
              <a:avLst/>
              <a:gdLst>
                <a:gd name="T0" fmla="*/ 1873 w 1873"/>
                <a:gd name="T1" fmla="*/ 0 h 107"/>
                <a:gd name="T2" fmla="*/ 1229 w 1873"/>
                <a:gd name="T3" fmla="*/ 0 h 107"/>
                <a:gd name="T4" fmla="*/ 1110 w 1873"/>
                <a:gd name="T5" fmla="*/ 0 h 107"/>
                <a:gd name="T6" fmla="*/ 840 w 1873"/>
                <a:gd name="T7" fmla="*/ 0 h 107"/>
                <a:gd name="T8" fmla="*/ 361 w 1873"/>
                <a:gd name="T9" fmla="*/ 0 h 107"/>
                <a:gd name="T10" fmla="*/ 351 w 1873"/>
                <a:gd name="T11" fmla="*/ 0 h 107"/>
                <a:gd name="T12" fmla="*/ 244 w 1873"/>
                <a:gd name="T13" fmla="*/ 0 h 107"/>
                <a:gd name="T14" fmla="*/ 0 w 1873"/>
                <a:gd name="T15" fmla="*/ 0 h 107"/>
                <a:gd name="T16" fmla="*/ 0 w 1873"/>
                <a:gd name="T17" fmla="*/ 107 h 107"/>
                <a:gd name="T18" fmla="*/ 1 w 1873"/>
                <a:gd name="T19" fmla="*/ 107 h 107"/>
                <a:gd name="T20" fmla="*/ 48 w 1873"/>
                <a:gd name="T21" fmla="*/ 107 h 107"/>
                <a:gd name="T22" fmla="*/ 1353 w 1873"/>
                <a:gd name="T23" fmla="*/ 107 h 107"/>
                <a:gd name="T24" fmla="*/ 1400 w 1873"/>
                <a:gd name="T25" fmla="*/ 107 h 107"/>
                <a:gd name="T26" fmla="*/ 1825 w 1873"/>
                <a:gd name="T27" fmla="*/ 107 h 107"/>
                <a:gd name="T28" fmla="*/ 1872 w 1873"/>
                <a:gd name="T29" fmla="*/ 107 h 107"/>
                <a:gd name="T30" fmla="*/ 1873 w 1873"/>
                <a:gd name="T31" fmla="*/ 107 h 107"/>
                <a:gd name="T32" fmla="*/ 1873 w 1873"/>
                <a:gd name="T33" fmla="*/ 64 h 107"/>
                <a:gd name="T34" fmla="*/ 1873 w 1873"/>
                <a:gd name="T3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73" h="107">
                  <a:moveTo>
                    <a:pt x="1873" y="0"/>
                  </a:moveTo>
                  <a:lnTo>
                    <a:pt x="1229" y="0"/>
                  </a:lnTo>
                  <a:lnTo>
                    <a:pt x="1110" y="0"/>
                  </a:lnTo>
                  <a:lnTo>
                    <a:pt x="840" y="0"/>
                  </a:lnTo>
                  <a:lnTo>
                    <a:pt x="361" y="0"/>
                  </a:lnTo>
                  <a:lnTo>
                    <a:pt x="351" y="0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0" y="107"/>
                  </a:lnTo>
                  <a:lnTo>
                    <a:pt x="1" y="107"/>
                  </a:lnTo>
                  <a:lnTo>
                    <a:pt x="48" y="107"/>
                  </a:lnTo>
                  <a:lnTo>
                    <a:pt x="1353" y="107"/>
                  </a:lnTo>
                  <a:lnTo>
                    <a:pt x="1400" y="107"/>
                  </a:lnTo>
                  <a:lnTo>
                    <a:pt x="1825" y="107"/>
                  </a:lnTo>
                  <a:lnTo>
                    <a:pt x="1872" y="107"/>
                  </a:lnTo>
                  <a:lnTo>
                    <a:pt x="1873" y="107"/>
                  </a:lnTo>
                  <a:lnTo>
                    <a:pt x="1873" y="64"/>
                  </a:lnTo>
                  <a:lnTo>
                    <a:pt x="187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" name="Rectangle 94"/>
            <p:cNvSpPr>
              <a:spLocks noChangeArrowheads="1"/>
            </p:cNvSpPr>
            <p:nvPr/>
          </p:nvSpPr>
          <p:spPr bwMode="auto">
            <a:xfrm>
              <a:off x="4809" y="2410"/>
              <a:ext cx="619" cy="60"/>
            </a:xfrm>
            <a:prstGeom prst="rect">
              <a:avLst/>
            </a:prstGeom>
            <a:solidFill>
              <a:srgbClr val="007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1" name="Rectangle 95"/>
            <p:cNvSpPr>
              <a:spLocks noChangeArrowheads="1"/>
            </p:cNvSpPr>
            <p:nvPr/>
          </p:nvSpPr>
          <p:spPr bwMode="auto">
            <a:xfrm>
              <a:off x="5026" y="2116"/>
              <a:ext cx="402" cy="318"/>
            </a:xfrm>
            <a:prstGeom prst="rect">
              <a:avLst/>
            </a:prstGeom>
            <a:solidFill>
              <a:srgbClr val="007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" name="Rectangle 96"/>
            <p:cNvSpPr>
              <a:spLocks noChangeArrowheads="1"/>
            </p:cNvSpPr>
            <p:nvPr/>
          </p:nvSpPr>
          <p:spPr bwMode="auto">
            <a:xfrm>
              <a:off x="4809" y="2410"/>
              <a:ext cx="252" cy="60"/>
            </a:xfrm>
            <a:prstGeom prst="rect">
              <a:avLst/>
            </a:prstGeom>
            <a:solidFill>
              <a:srgbClr val="001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" name="Rectangle 97"/>
            <p:cNvSpPr>
              <a:spLocks noChangeArrowheads="1"/>
            </p:cNvSpPr>
            <p:nvPr/>
          </p:nvSpPr>
          <p:spPr bwMode="auto">
            <a:xfrm>
              <a:off x="5026" y="2116"/>
              <a:ext cx="35" cy="294"/>
            </a:xfrm>
            <a:prstGeom prst="rect">
              <a:avLst/>
            </a:prstGeom>
            <a:solidFill>
              <a:srgbClr val="001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4" name="Freeform 98"/>
            <p:cNvSpPr>
              <a:spLocks/>
            </p:cNvSpPr>
            <p:nvPr/>
          </p:nvSpPr>
          <p:spPr bwMode="auto">
            <a:xfrm>
              <a:off x="5724" y="1873"/>
              <a:ext cx="64" cy="45"/>
            </a:xfrm>
            <a:custGeom>
              <a:avLst/>
              <a:gdLst>
                <a:gd name="T0" fmla="*/ 0 w 64"/>
                <a:gd name="T1" fmla="*/ 45 h 45"/>
                <a:gd name="T2" fmla="*/ 33 w 64"/>
                <a:gd name="T3" fmla="*/ 0 h 45"/>
                <a:gd name="T4" fmla="*/ 64 w 64"/>
                <a:gd name="T5" fmla="*/ 45 h 45"/>
                <a:gd name="T6" fmla="*/ 0 w 64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45">
                  <a:moveTo>
                    <a:pt x="0" y="45"/>
                  </a:moveTo>
                  <a:lnTo>
                    <a:pt x="33" y="0"/>
                  </a:lnTo>
                  <a:lnTo>
                    <a:pt x="64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5" name="Freeform 99"/>
            <p:cNvSpPr>
              <a:spLocks/>
            </p:cNvSpPr>
            <p:nvPr/>
          </p:nvSpPr>
          <p:spPr bwMode="auto">
            <a:xfrm>
              <a:off x="5757" y="1873"/>
              <a:ext cx="63" cy="45"/>
            </a:xfrm>
            <a:custGeom>
              <a:avLst/>
              <a:gdLst>
                <a:gd name="T0" fmla="*/ 0 w 63"/>
                <a:gd name="T1" fmla="*/ 45 h 45"/>
                <a:gd name="T2" fmla="*/ 32 w 63"/>
                <a:gd name="T3" fmla="*/ 0 h 45"/>
                <a:gd name="T4" fmla="*/ 63 w 63"/>
                <a:gd name="T5" fmla="*/ 45 h 45"/>
                <a:gd name="T6" fmla="*/ 0 w 63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45">
                  <a:moveTo>
                    <a:pt x="0" y="45"/>
                  </a:moveTo>
                  <a:lnTo>
                    <a:pt x="32" y="0"/>
                  </a:lnTo>
                  <a:lnTo>
                    <a:pt x="63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6" name="Freeform 100"/>
            <p:cNvSpPr>
              <a:spLocks/>
            </p:cNvSpPr>
            <p:nvPr/>
          </p:nvSpPr>
          <p:spPr bwMode="auto">
            <a:xfrm>
              <a:off x="5583" y="1694"/>
              <a:ext cx="106" cy="41"/>
            </a:xfrm>
            <a:custGeom>
              <a:avLst/>
              <a:gdLst>
                <a:gd name="T0" fmla="*/ 106 w 106"/>
                <a:gd name="T1" fmla="*/ 0 h 41"/>
                <a:gd name="T2" fmla="*/ 51 w 106"/>
                <a:gd name="T3" fmla="*/ 41 h 41"/>
                <a:gd name="T4" fmla="*/ 0 w 106"/>
                <a:gd name="T5" fmla="*/ 0 h 41"/>
                <a:gd name="T6" fmla="*/ 106 w 10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41">
                  <a:moveTo>
                    <a:pt x="106" y="0"/>
                  </a:moveTo>
                  <a:lnTo>
                    <a:pt x="51" y="41"/>
                  </a:lnTo>
                  <a:lnTo>
                    <a:pt x="0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7" name="Freeform 101"/>
            <p:cNvSpPr>
              <a:spLocks/>
            </p:cNvSpPr>
            <p:nvPr/>
          </p:nvSpPr>
          <p:spPr bwMode="auto">
            <a:xfrm>
              <a:off x="5583" y="1694"/>
              <a:ext cx="106" cy="41"/>
            </a:xfrm>
            <a:custGeom>
              <a:avLst/>
              <a:gdLst>
                <a:gd name="T0" fmla="*/ 106 w 106"/>
                <a:gd name="T1" fmla="*/ 0 h 41"/>
                <a:gd name="T2" fmla="*/ 51 w 106"/>
                <a:gd name="T3" fmla="*/ 41 h 41"/>
                <a:gd name="T4" fmla="*/ 0 w 106"/>
                <a:gd name="T5" fmla="*/ 0 h 41"/>
                <a:gd name="T6" fmla="*/ 106 w 106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41">
                  <a:moveTo>
                    <a:pt x="106" y="0"/>
                  </a:moveTo>
                  <a:lnTo>
                    <a:pt x="51" y="41"/>
                  </a:lnTo>
                  <a:lnTo>
                    <a:pt x="0" y="0"/>
                  </a:lnTo>
                  <a:lnTo>
                    <a:pt x="1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8" name="Freeform 102"/>
            <p:cNvSpPr>
              <a:spLocks/>
            </p:cNvSpPr>
            <p:nvPr/>
          </p:nvSpPr>
          <p:spPr bwMode="auto">
            <a:xfrm>
              <a:off x="5583" y="1735"/>
              <a:ext cx="106" cy="389"/>
            </a:xfrm>
            <a:custGeom>
              <a:avLst/>
              <a:gdLst>
                <a:gd name="T0" fmla="*/ 106 w 106"/>
                <a:gd name="T1" fmla="*/ 0 h 389"/>
                <a:gd name="T2" fmla="*/ 51 w 106"/>
                <a:gd name="T3" fmla="*/ 0 h 389"/>
                <a:gd name="T4" fmla="*/ 0 w 106"/>
                <a:gd name="T5" fmla="*/ 0 h 389"/>
                <a:gd name="T6" fmla="*/ 55 w 106"/>
                <a:gd name="T7" fmla="*/ 389 h 389"/>
                <a:gd name="T8" fmla="*/ 106 w 106"/>
                <a:gd name="T9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89">
                  <a:moveTo>
                    <a:pt x="106" y="0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55" y="38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E5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9" name="Freeform 103"/>
            <p:cNvSpPr>
              <a:spLocks/>
            </p:cNvSpPr>
            <p:nvPr/>
          </p:nvSpPr>
          <p:spPr bwMode="auto">
            <a:xfrm>
              <a:off x="5583" y="1735"/>
              <a:ext cx="106" cy="389"/>
            </a:xfrm>
            <a:custGeom>
              <a:avLst/>
              <a:gdLst>
                <a:gd name="T0" fmla="*/ 106 w 106"/>
                <a:gd name="T1" fmla="*/ 0 h 389"/>
                <a:gd name="T2" fmla="*/ 51 w 106"/>
                <a:gd name="T3" fmla="*/ 0 h 389"/>
                <a:gd name="T4" fmla="*/ 0 w 106"/>
                <a:gd name="T5" fmla="*/ 0 h 389"/>
                <a:gd name="T6" fmla="*/ 55 w 106"/>
                <a:gd name="T7" fmla="*/ 389 h 389"/>
                <a:gd name="T8" fmla="*/ 106 w 106"/>
                <a:gd name="T9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89">
                  <a:moveTo>
                    <a:pt x="106" y="0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55" y="389"/>
                  </a:lnTo>
                  <a:lnTo>
                    <a:pt x="1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0" name="Freeform 104"/>
            <p:cNvSpPr>
              <a:spLocks/>
            </p:cNvSpPr>
            <p:nvPr/>
          </p:nvSpPr>
          <p:spPr bwMode="auto">
            <a:xfrm>
              <a:off x="5610" y="1735"/>
              <a:ext cx="52" cy="74"/>
            </a:xfrm>
            <a:custGeom>
              <a:avLst/>
              <a:gdLst>
                <a:gd name="T0" fmla="*/ 0 w 52"/>
                <a:gd name="T1" fmla="*/ 47 h 74"/>
                <a:gd name="T2" fmla="*/ 7 w 52"/>
                <a:gd name="T3" fmla="*/ 74 h 74"/>
                <a:gd name="T4" fmla="*/ 42 w 52"/>
                <a:gd name="T5" fmla="*/ 74 h 74"/>
                <a:gd name="T6" fmla="*/ 52 w 52"/>
                <a:gd name="T7" fmla="*/ 35 h 74"/>
                <a:gd name="T8" fmla="*/ 24 w 52"/>
                <a:gd name="T9" fmla="*/ 0 h 74"/>
                <a:gd name="T10" fmla="*/ 0 w 52"/>
                <a:gd name="T11" fmla="*/ 4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74">
                  <a:moveTo>
                    <a:pt x="0" y="47"/>
                  </a:moveTo>
                  <a:lnTo>
                    <a:pt x="7" y="74"/>
                  </a:lnTo>
                  <a:lnTo>
                    <a:pt x="42" y="74"/>
                  </a:lnTo>
                  <a:lnTo>
                    <a:pt x="52" y="35"/>
                  </a:lnTo>
                  <a:lnTo>
                    <a:pt x="24" y="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1" name="Freeform 105"/>
            <p:cNvSpPr>
              <a:spLocks/>
            </p:cNvSpPr>
            <p:nvPr/>
          </p:nvSpPr>
          <p:spPr bwMode="auto">
            <a:xfrm>
              <a:off x="5603" y="1809"/>
              <a:ext cx="64" cy="315"/>
            </a:xfrm>
            <a:custGeom>
              <a:avLst/>
              <a:gdLst>
                <a:gd name="T0" fmla="*/ 49 w 64"/>
                <a:gd name="T1" fmla="*/ 0 h 315"/>
                <a:gd name="T2" fmla="*/ 14 w 64"/>
                <a:gd name="T3" fmla="*/ 0 h 315"/>
                <a:gd name="T4" fmla="*/ 0 w 64"/>
                <a:gd name="T5" fmla="*/ 78 h 315"/>
                <a:gd name="T6" fmla="*/ 35 w 64"/>
                <a:gd name="T7" fmla="*/ 315 h 315"/>
                <a:gd name="T8" fmla="*/ 64 w 64"/>
                <a:gd name="T9" fmla="*/ 91 h 315"/>
                <a:gd name="T10" fmla="*/ 49 w 64"/>
                <a:gd name="T11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315">
                  <a:moveTo>
                    <a:pt x="49" y="0"/>
                  </a:moveTo>
                  <a:lnTo>
                    <a:pt x="14" y="0"/>
                  </a:lnTo>
                  <a:lnTo>
                    <a:pt x="0" y="78"/>
                  </a:lnTo>
                  <a:lnTo>
                    <a:pt x="35" y="315"/>
                  </a:lnTo>
                  <a:lnTo>
                    <a:pt x="64" y="9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2" name="Freeform 106"/>
            <p:cNvSpPr>
              <a:spLocks/>
            </p:cNvSpPr>
            <p:nvPr/>
          </p:nvSpPr>
          <p:spPr bwMode="auto">
            <a:xfrm>
              <a:off x="5583" y="1694"/>
              <a:ext cx="53" cy="101"/>
            </a:xfrm>
            <a:custGeom>
              <a:avLst/>
              <a:gdLst>
                <a:gd name="T0" fmla="*/ 53 w 53"/>
                <a:gd name="T1" fmla="*/ 41 h 101"/>
                <a:gd name="T2" fmla="*/ 19 w 53"/>
                <a:gd name="T3" fmla="*/ 101 h 101"/>
                <a:gd name="T4" fmla="*/ 0 w 53"/>
                <a:gd name="T5" fmla="*/ 41 h 101"/>
                <a:gd name="T6" fmla="*/ 0 w 53"/>
                <a:gd name="T7" fmla="*/ 0 h 101"/>
                <a:gd name="T8" fmla="*/ 53 w 53"/>
                <a:gd name="T9" fmla="*/ 4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01">
                  <a:moveTo>
                    <a:pt x="53" y="41"/>
                  </a:moveTo>
                  <a:lnTo>
                    <a:pt x="19" y="101"/>
                  </a:lnTo>
                  <a:lnTo>
                    <a:pt x="0" y="41"/>
                  </a:lnTo>
                  <a:lnTo>
                    <a:pt x="0" y="0"/>
                  </a:lnTo>
                  <a:lnTo>
                    <a:pt x="53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" name="Freeform 107"/>
            <p:cNvSpPr>
              <a:spLocks/>
            </p:cNvSpPr>
            <p:nvPr/>
          </p:nvSpPr>
          <p:spPr bwMode="auto">
            <a:xfrm>
              <a:off x="5634" y="1694"/>
              <a:ext cx="55" cy="101"/>
            </a:xfrm>
            <a:custGeom>
              <a:avLst/>
              <a:gdLst>
                <a:gd name="T0" fmla="*/ 0 w 55"/>
                <a:gd name="T1" fmla="*/ 41 h 101"/>
                <a:gd name="T2" fmla="*/ 38 w 55"/>
                <a:gd name="T3" fmla="*/ 101 h 101"/>
                <a:gd name="T4" fmla="*/ 55 w 55"/>
                <a:gd name="T5" fmla="*/ 41 h 101"/>
                <a:gd name="T6" fmla="*/ 55 w 55"/>
                <a:gd name="T7" fmla="*/ 0 h 101"/>
                <a:gd name="T8" fmla="*/ 0 w 55"/>
                <a:gd name="T9" fmla="*/ 4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01">
                  <a:moveTo>
                    <a:pt x="0" y="41"/>
                  </a:moveTo>
                  <a:lnTo>
                    <a:pt x="38" y="101"/>
                  </a:lnTo>
                  <a:lnTo>
                    <a:pt x="55" y="41"/>
                  </a:lnTo>
                  <a:lnTo>
                    <a:pt x="55" y="0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" name="Freeform 108"/>
            <p:cNvSpPr>
              <a:spLocks/>
            </p:cNvSpPr>
            <p:nvPr/>
          </p:nvSpPr>
          <p:spPr bwMode="auto">
            <a:xfrm>
              <a:off x="6805" y="1959"/>
              <a:ext cx="297" cy="269"/>
            </a:xfrm>
            <a:custGeom>
              <a:avLst/>
              <a:gdLst>
                <a:gd name="T0" fmla="*/ 0 w 172"/>
                <a:gd name="T1" fmla="*/ 48 h 156"/>
                <a:gd name="T2" fmla="*/ 113 w 172"/>
                <a:gd name="T3" fmla="*/ 156 h 156"/>
                <a:gd name="T4" fmla="*/ 172 w 172"/>
                <a:gd name="T5" fmla="*/ 0 h 156"/>
                <a:gd name="T6" fmla="*/ 6 w 172"/>
                <a:gd name="T7" fmla="*/ 26 h 156"/>
                <a:gd name="T8" fmla="*/ 0 w 172"/>
                <a:gd name="T9" fmla="*/ 4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56">
                  <a:moveTo>
                    <a:pt x="0" y="48"/>
                  </a:moveTo>
                  <a:cubicBezTo>
                    <a:pt x="0" y="48"/>
                    <a:pt x="113" y="37"/>
                    <a:pt x="113" y="15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6" y="26"/>
                    <a:pt x="6" y="26"/>
                    <a:pt x="6" y="26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" name="Freeform 109"/>
            <p:cNvSpPr>
              <a:spLocks/>
            </p:cNvSpPr>
            <p:nvPr/>
          </p:nvSpPr>
          <p:spPr bwMode="auto">
            <a:xfrm>
              <a:off x="6179" y="1024"/>
              <a:ext cx="111" cy="217"/>
            </a:xfrm>
            <a:custGeom>
              <a:avLst/>
              <a:gdLst>
                <a:gd name="T0" fmla="*/ 65 w 65"/>
                <a:gd name="T1" fmla="*/ 91 h 126"/>
                <a:gd name="T2" fmla="*/ 33 w 65"/>
                <a:gd name="T3" fmla="*/ 59 h 126"/>
                <a:gd name="T4" fmla="*/ 21 w 65"/>
                <a:gd name="T5" fmla="*/ 61 h 126"/>
                <a:gd name="T6" fmla="*/ 21 w 65"/>
                <a:gd name="T7" fmla="*/ 11 h 126"/>
                <a:gd name="T8" fmla="*/ 21 w 65"/>
                <a:gd name="T9" fmla="*/ 11 h 126"/>
                <a:gd name="T10" fmla="*/ 21 w 65"/>
                <a:gd name="T11" fmla="*/ 11 h 126"/>
                <a:gd name="T12" fmla="*/ 11 w 65"/>
                <a:gd name="T13" fmla="*/ 0 h 126"/>
                <a:gd name="T14" fmla="*/ 0 w 65"/>
                <a:gd name="T15" fmla="*/ 11 h 126"/>
                <a:gd name="T16" fmla="*/ 0 w 65"/>
                <a:gd name="T17" fmla="*/ 11 h 126"/>
                <a:gd name="T18" fmla="*/ 0 w 65"/>
                <a:gd name="T19" fmla="*/ 11 h 126"/>
                <a:gd name="T20" fmla="*/ 0 w 65"/>
                <a:gd name="T21" fmla="*/ 126 h 126"/>
                <a:gd name="T22" fmla="*/ 65 w 65"/>
                <a:gd name="T23" fmla="*/ 126 h 126"/>
                <a:gd name="T24" fmla="*/ 65 w 65"/>
                <a:gd name="T25" fmla="*/ 92 h 126"/>
                <a:gd name="T26" fmla="*/ 65 w 65"/>
                <a:gd name="T27" fmla="*/ 92 h 126"/>
                <a:gd name="T28" fmla="*/ 65 w 65"/>
                <a:gd name="T29" fmla="*/ 9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126">
                  <a:moveTo>
                    <a:pt x="65" y="91"/>
                  </a:moveTo>
                  <a:cubicBezTo>
                    <a:pt x="65" y="73"/>
                    <a:pt x="51" y="59"/>
                    <a:pt x="33" y="59"/>
                  </a:cubicBezTo>
                  <a:cubicBezTo>
                    <a:pt x="29" y="59"/>
                    <a:pt x="25" y="59"/>
                    <a:pt x="21" y="6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1"/>
                    <a:pt x="65" y="91"/>
                  </a:cubicBezTo>
                  <a:close/>
                </a:path>
              </a:pathLst>
            </a:custGeom>
            <a:solidFill>
              <a:srgbClr val="DD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" name="Rectangle 110"/>
            <p:cNvSpPr>
              <a:spLocks noChangeArrowheads="1"/>
            </p:cNvSpPr>
            <p:nvPr/>
          </p:nvSpPr>
          <p:spPr bwMode="auto">
            <a:xfrm>
              <a:off x="5226" y="2290"/>
              <a:ext cx="52" cy="51"/>
            </a:xfrm>
            <a:prstGeom prst="rect">
              <a:avLst/>
            </a:prstGeom>
            <a:solidFill>
              <a:srgbClr val="263C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7" name="Freeform 111"/>
            <p:cNvSpPr>
              <a:spLocks/>
            </p:cNvSpPr>
            <p:nvPr/>
          </p:nvSpPr>
          <p:spPr bwMode="auto">
            <a:xfrm>
              <a:off x="6662" y="1894"/>
              <a:ext cx="123" cy="194"/>
            </a:xfrm>
            <a:custGeom>
              <a:avLst/>
              <a:gdLst>
                <a:gd name="T0" fmla="*/ 29 w 71"/>
                <a:gd name="T1" fmla="*/ 21 h 113"/>
                <a:gd name="T2" fmla="*/ 25 w 71"/>
                <a:gd name="T3" fmla="*/ 0 h 113"/>
                <a:gd name="T4" fmla="*/ 0 w 71"/>
                <a:gd name="T5" fmla="*/ 3 h 113"/>
                <a:gd name="T6" fmla="*/ 15 w 71"/>
                <a:gd name="T7" fmla="*/ 48 h 113"/>
                <a:gd name="T8" fmla="*/ 7 w 71"/>
                <a:gd name="T9" fmla="*/ 86 h 113"/>
                <a:gd name="T10" fmla="*/ 29 w 71"/>
                <a:gd name="T11" fmla="*/ 113 h 113"/>
                <a:gd name="T12" fmla="*/ 59 w 71"/>
                <a:gd name="T13" fmla="*/ 86 h 113"/>
                <a:gd name="T14" fmla="*/ 71 w 71"/>
                <a:gd name="T15" fmla="*/ 29 h 113"/>
                <a:gd name="T16" fmla="*/ 29 w 71"/>
                <a:gd name="T17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13">
                  <a:moveTo>
                    <a:pt x="29" y="2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13"/>
                    <a:pt x="17" y="35"/>
                    <a:pt x="15" y="48"/>
                  </a:cubicBezTo>
                  <a:cubicBezTo>
                    <a:pt x="7" y="86"/>
                    <a:pt x="7" y="86"/>
                    <a:pt x="7" y="86"/>
                  </a:cubicBezTo>
                  <a:cubicBezTo>
                    <a:pt x="29" y="113"/>
                    <a:pt x="29" y="113"/>
                    <a:pt x="29" y="113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71" y="29"/>
                    <a:pt x="71" y="29"/>
                    <a:pt x="71" y="29"/>
                  </a:cubicBezTo>
                  <a:lnTo>
                    <a:pt x="29" y="21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8" name="Freeform 112"/>
            <p:cNvSpPr>
              <a:spLocks/>
            </p:cNvSpPr>
            <p:nvPr/>
          </p:nvSpPr>
          <p:spPr bwMode="auto">
            <a:xfrm>
              <a:off x="4589" y="1868"/>
              <a:ext cx="136" cy="215"/>
            </a:xfrm>
            <a:custGeom>
              <a:avLst/>
              <a:gdLst>
                <a:gd name="T0" fmla="*/ 54 w 79"/>
                <a:gd name="T1" fmla="*/ 0 h 125"/>
                <a:gd name="T2" fmla="*/ 45 w 79"/>
                <a:gd name="T3" fmla="*/ 21 h 125"/>
                <a:gd name="T4" fmla="*/ 0 w 79"/>
                <a:gd name="T5" fmla="*/ 21 h 125"/>
                <a:gd name="T6" fmla="*/ 0 w 79"/>
                <a:gd name="T7" fmla="*/ 94 h 125"/>
                <a:gd name="T8" fmla="*/ 29 w 79"/>
                <a:gd name="T9" fmla="*/ 125 h 125"/>
                <a:gd name="T10" fmla="*/ 54 w 79"/>
                <a:gd name="T11" fmla="*/ 94 h 125"/>
                <a:gd name="T12" fmla="*/ 54 w 79"/>
                <a:gd name="T13" fmla="*/ 52 h 125"/>
                <a:gd name="T14" fmla="*/ 79 w 79"/>
                <a:gd name="T15" fmla="*/ 9 h 125"/>
                <a:gd name="T16" fmla="*/ 54 w 79"/>
                <a:gd name="T1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125">
                  <a:moveTo>
                    <a:pt x="54" y="0"/>
                  </a:moveTo>
                  <a:cubicBezTo>
                    <a:pt x="45" y="21"/>
                    <a:pt x="45" y="21"/>
                    <a:pt x="45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9" y="125"/>
                    <a:pt x="29" y="125"/>
                    <a:pt x="29" y="125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5" y="38"/>
                    <a:pt x="59" y="15"/>
                    <a:pt x="79" y="9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9" name="Freeform 113"/>
            <p:cNvSpPr>
              <a:spLocks/>
            </p:cNvSpPr>
            <p:nvPr/>
          </p:nvSpPr>
          <p:spPr bwMode="auto">
            <a:xfrm>
              <a:off x="6575" y="1726"/>
              <a:ext cx="58" cy="114"/>
            </a:xfrm>
            <a:custGeom>
              <a:avLst/>
              <a:gdLst>
                <a:gd name="T0" fmla="*/ 34 w 34"/>
                <a:gd name="T1" fmla="*/ 0 h 66"/>
                <a:gd name="T2" fmla="*/ 0 w 34"/>
                <a:gd name="T3" fmla="*/ 60 h 66"/>
                <a:gd name="T4" fmla="*/ 29 w 34"/>
                <a:gd name="T5" fmla="*/ 66 h 66"/>
                <a:gd name="T6" fmla="*/ 34 w 34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6">
                  <a:moveTo>
                    <a:pt x="34" y="0"/>
                  </a:moveTo>
                  <a:cubicBezTo>
                    <a:pt x="34" y="0"/>
                    <a:pt x="11" y="25"/>
                    <a:pt x="0" y="60"/>
                  </a:cubicBezTo>
                  <a:cubicBezTo>
                    <a:pt x="29" y="66"/>
                    <a:pt x="29" y="66"/>
                    <a:pt x="29" y="66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0" name="Freeform 114"/>
            <p:cNvSpPr>
              <a:spLocks/>
            </p:cNvSpPr>
            <p:nvPr/>
          </p:nvSpPr>
          <p:spPr bwMode="auto">
            <a:xfrm>
              <a:off x="6583" y="1656"/>
              <a:ext cx="291" cy="339"/>
            </a:xfrm>
            <a:custGeom>
              <a:avLst/>
              <a:gdLst>
                <a:gd name="T0" fmla="*/ 169 w 169"/>
                <a:gd name="T1" fmla="*/ 27 h 197"/>
                <a:gd name="T2" fmla="*/ 150 w 169"/>
                <a:gd name="T3" fmla="*/ 120 h 197"/>
                <a:gd name="T4" fmla="*/ 149 w 169"/>
                <a:gd name="T5" fmla="*/ 120 h 197"/>
                <a:gd name="T6" fmla="*/ 0 w 169"/>
                <a:gd name="T7" fmla="*/ 183 h 197"/>
                <a:gd name="T8" fmla="*/ 1 w 169"/>
                <a:gd name="T9" fmla="*/ 177 h 197"/>
                <a:gd name="T10" fmla="*/ 12 w 169"/>
                <a:gd name="T11" fmla="*/ 124 h 197"/>
                <a:gd name="T12" fmla="*/ 25 w 169"/>
                <a:gd name="T13" fmla="*/ 58 h 197"/>
                <a:gd name="T14" fmla="*/ 37 w 169"/>
                <a:gd name="T15" fmla="*/ 0 h 197"/>
                <a:gd name="T16" fmla="*/ 169 w 169"/>
                <a:gd name="T17" fmla="*/ 2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97">
                  <a:moveTo>
                    <a:pt x="169" y="27"/>
                  </a:moveTo>
                  <a:cubicBezTo>
                    <a:pt x="150" y="120"/>
                    <a:pt x="150" y="120"/>
                    <a:pt x="150" y="120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31" y="188"/>
                    <a:pt x="70" y="197"/>
                    <a:pt x="0" y="183"/>
                  </a:cubicBezTo>
                  <a:cubicBezTo>
                    <a:pt x="1" y="177"/>
                    <a:pt x="1" y="177"/>
                    <a:pt x="1" y="177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69" y="27"/>
                    <a:pt x="169" y="27"/>
                    <a:pt x="169" y="27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1" name="Freeform 115"/>
            <p:cNvSpPr>
              <a:spLocks/>
            </p:cNvSpPr>
            <p:nvPr/>
          </p:nvSpPr>
          <p:spPr bwMode="auto">
            <a:xfrm>
              <a:off x="6673" y="1778"/>
              <a:ext cx="20" cy="21"/>
            </a:xfrm>
            <a:custGeom>
              <a:avLst/>
              <a:gdLst>
                <a:gd name="T0" fmla="*/ 1 w 12"/>
                <a:gd name="T1" fmla="*/ 5 h 12"/>
                <a:gd name="T2" fmla="*/ 5 w 12"/>
                <a:gd name="T3" fmla="*/ 11 h 12"/>
                <a:gd name="T4" fmla="*/ 12 w 12"/>
                <a:gd name="T5" fmla="*/ 7 h 12"/>
                <a:gd name="T6" fmla="*/ 7 w 12"/>
                <a:gd name="T7" fmla="*/ 1 h 12"/>
                <a:gd name="T8" fmla="*/ 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5"/>
                  </a:moveTo>
                  <a:cubicBezTo>
                    <a:pt x="0" y="8"/>
                    <a:pt x="2" y="11"/>
                    <a:pt x="5" y="11"/>
                  </a:cubicBezTo>
                  <a:cubicBezTo>
                    <a:pt x="8" y="12"/>
                    <a:pt x="11" y="10"/>
                    <a:pt x="12" y="7"/>
                  </a:cubicBezTo>
                  <a:cubicBezTo>
                    <a:pt x="12" y="4"/>
                    <a:pt x="10" y="1"/>
                    <a:pt x="7" y="1"/>
                  </a:cubicBezTo>
                  <a:cubicBezTo>
                    <a:pt x="5" y="0"/>
                    <a:pt x="2" y="2"/>
                    <a:pt x="1" y="5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2" name="Freeform 116"/>
            <p:cNvSpPr>
              <a:spLocks/>
            </p:cNvSpPr>
            <p:nvPr/>
          </p:nvSpPr>
          <p:spPr bwMode="auto">
            <a:xfrm>
              <a:off x="6583" y="1566"/>
              <a:ext cx="367" cy="479"/>
            </a:xfrm>
            <a:custGeom>
              <a:avLst/>
              <a:gdLst>
                <a:gd name="T0" fmla="*/ 201 w 213"/>
                <a:gd name="T1" fmla="*/ 72 h 278"/>
                <a:gd name="T2" fmla="*/ 170 w 213"/>
                <a:gd name="T3" fmla="*/ 59 h 278"/>
                <a:gd name="T4" fmla="*/ 164 w 213"/>
                <a:gd name="T5" fmla="*/ 44 h 278"/>
                <a:gd name="T6" fmla="*/ 143 w 213"/>
                <a:gd name="T7" fmla="*/ 34 h 278"/>
                <a:gd name="T8" fmla="*/ 119 w 213"/>
                <a:gd name="T9" fmla="*/ 22 h 278"/>
                <a:gd name="T10" fmla="*/ 38 w 213"/>
                <a:gd name="T11" fmla="*/ 52 h 278"/>
                <a:gd name="T12" fmla="*/ 39 w 213"/>
                <a:gd name="T13" fmla="*/ 52 h 278"/>
                <a:gd name="T14" fmla="*/ 38 w 213"/>
                <a:gd name="T15" fmla="*/ 52 h 278"/>
                <a:gd name="T16" fmla="*/ 85 w 213"/>
                <a:gd name="T17" fmla="*/ 96 h 278"/>
                <a:gd name="T18" fmla="*/ 110 w 213"/>
                <a:gd name="T19" fmla="*/ 104 h 278"/>
                <a:gd name="T20" fmla="*/ 110 w 213"/>
                <a:gd name="T21" fmla="*/ 104 h 278"/>
                <a:gd name="T22" fmla="*/ 36 w 213"/>
                <a:gd name="T23" fmla="*/ 187 h 278"/>
                <a:gd name="T24" fmla="*/ 16 w 213"/>
                <a:gd name="T25" fmla="*/ 157 h 278"/>
                <a:gd name="T26" fmla="*/ 0 w 213"/>
                <a:gd name="T27" fmla="*/ 235 h 278"/>
                <a:gd name="T28" fmla="*/ 108 w 213"/>
                <a:gd name="T29" fmla="*/ 174 h 278"/>
                <a:gd name="T30" fmla="*/ 119 w 213"/>
                <a:gd name="T31" fmla="*/ 135 h 278"/>
                <a:gd name="T32" fmla="*/ 139 w 213"/>
                <a:gd name="T33" fmla="*/ 199 h 278"/>
                <a:gd name="T34" fmla="*/ 139 w 213"/>
                <a:gd name="T35" fmla="*/ 199 h 278"/>
                <a:gd name="T36" fmla="*/ 139 w 213"/>
                <a:gd name="T37" fmla="*/ 199 h 278"/>
                <a:gd name="T38" fmla="*/ 163 w 213"/>
                <a:gd name="T39" fmla="*/ 160 h 278"/>
                <a:gd name="T40" fmla="*/ 194 w 213"/>
                <a:gd name="T41" fmla="*/ 125 h 278"/>
                <a:gd name="T42" fmla="*/ 201 w 213"/>
                <a:gd name="T43" fmla="*/ 7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3" h="278">
                  <a:moveTo>
                    <a:pt x="201" y="72"/>
                  </a:moveTo>
                  <a:cubicBezTo>
                    <a:pt x="194" y="63"/>
                    <a:pt x="182" y="59"/>
                    <a:pt x="170" y="59"/>
                  </a:cubicBezTo>
                  <a:cubicBezTo>
                    <a:pt x="169" y="53"/>
                    <a:pt x="167" y="47"/>
                    <a:pt x="164" y="44"/>
                  </a:cubicBezTo>
                  <a:cubicBezTo>
                    <a:pt x="157" y="38"/>
                    <a:pt x="151" y="36"/>
                    <a:pt x="143" y="34"/>
                  </a:cubicBezTo>
                  <a:cubicBezTo>
                    <a:pt x="133" y="32"/>
                    <a:pt x="127" y="29"/>
                    <a:pt x="119" y="22"/>
                  </a:cubicBezTo>
                  <a:cubicBezTo>
                    <a:pt x="95" y="0"/>
                    <a:pt x="44" y="17"/>
                    <a:pt x="38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9" y="73"/>
                    <a:pt x="67" y="91"/>
                    <a:pt x="85" y="96"/>
                  </a:cubicBezTo>
                  <a:cubicBezTo>
                    <a:pt x="96" y="99"/>
                    <a:pt x="103" y="99"/>
                    <a:pt x="110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10" y="104"/>
                    <a:pt x="88" y="197"/>
                    <a:pt x="36" y="187"/>
                  </a:cubicBezTo>
                  <a:cubicBezTo>
                    <a:pt x="36" y="187"/>
                    <a:pt x="37" y="162"/>
                    <a:pt x="16" y="15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5"/>
                    <a:pt x="87" y="278"/>
                    <a:pt x="108" y="174"/>
                  </a:cubicBezTo>
                  <a:cubicBezTo>
                    <a:pt x="119" y="135"/>
                    <a:pt x="119" y="135"/>
                    <a:pt x="119" y="135"/>
                  </a:cubicBezTo>
                  <a:cubicBezTo>
                    <a:pt x="118" y="153"/>
                    <a:pt x="120" y="181"/>
                    <a:pt x="139" y="199"/>
                  </a:cubicBezTo>
                  <a:cubicBezTo>
                    <a:pt x="139" y="199"/>
                    <a:pt x="139" y="199"/>
                    <a:pt x="139" y="199"/>
                  </a:cubicBezTo>
                  <a:cubicBezTo>
                    <a:pt x="139" y="199"/>
                    <a:pt x="139" y="199"/>
                    <a:pt x="139" y="199"/>
                  </a:cubicBezTo>
                  <a:cubicBezTo>
                    <a:pt x="159" y="193"/>
                    <a:pt x="157" y="176"/>
                    <a:pt x="163" y="160"/>
                  </a:cubicBezTo>
                  <a:cubicBezTo>
                    <a:pt x="168" y="148"/>
                    <a:pt x="185" y="135"/>
                    <a:pt x="194" y="125"/>
                  </a:cubicBezTo>
                  <a:cubicBezTo>
                    <a:pt x="204" y="113"/>
                    <a:pt x="213" y="86"/>
                    <a:pt x="201" y="72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3" name="Freeform 117"/>
            <p:cNvSpPr>
              <a:spLocks/>
            </p:cNvSpPr>
            <p:nvPr/>
          </p:nvSpPr>
          <p:spPr bwMode="auto">
            <a:xfrm>
              <a:off x="5734" y="1367"/>
              <a:ext cx="90" cy="130"/>
            </a:xfrm>
            <a:custGeom>
              <a:avLst/>
              <a:gdLst>
                <a:gd name="T0" fmla="*/ 0 w 90"/>
                <a:gd name="T1" fmla="*/ 0 h 130"/>
                <a:gd name="T2" fmla="*/ 90 w 90"/>
                <a:gd name="T3" fmla="*/ 99 h 130"/>
                <a:gd name="T4" fmla="*/ 24 w 90"/>
                <a:gd name="T5" fmla="*/ 130 h 130"/>
                <a:gd name="T6" fmla="*/ 0 w 90"/>
                <a:gd name="T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30">
                  <a:moveTo>
                    <a:pt x="0" y="0"/>
                  </a:moveTo>
                  <a:lnTo>
                    <a:pt x="90" y="99"/>
                  </a:lnTo>
                  <a:lnTo>
                    <a:pt x="24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5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4" name="Freeform 118"/>
            <p:cNvSpPr>
              <a:spLocks/>
            </p:cNvSpPr>
            <p:nvPr/>
          </p:nvSpPr>
          <p:spPr bwMode="auto">
            <a:xfrm>
              <a:off x="5491" y="1287"/>
              <a:ext cx="343" cy="352"/>
            </a:xfrm>
            <a:custGeom>
              <a:avLst/>
              <a:gdLst>
                <a:gd name="T0" fmla="*/ 0 w 199"/>
                <a:gd name="T1" fmla="*/ 57 h 204"/>
                <a:gd name="T2" fmla="*/ 40 w 199"/>
                <a:gd name="T3" fmla="*/ 142 h 204"/>
                <a:gd name="T4" fmla="*/ 40 w 199"/>
                <a:gd name="T5" fmla="*/ 142 h 204"/>
                <a:gd name="T6" fmla="*/ 199 w 199"/>
                <a:gd name="T7" fmla="*/ 167 h 204"/>
                <a:gd name="T8" fmla="*/ 196 w 199"/>
                <a:gd name="T9" fmla="*/ 161 h 204"/>
                <a:gd name="T10" fmla="*/ 173 w 199"/>
                <a:gd name="T11" fmla="*/ 113 h 204"/>
                <a:gd name="T12" fmla="*/ 144 w 199"/>
                <a:gd name="T13" fmla="*/ 53 h 204"/>
                <a:gd name="T14" fmla="*/ 119 w 199"/>
                <a:gd name="T15" fmla="*/ 0 h 204"/>
                <a:gd name="T16" fmla="*/ 0 w 199"/>
                <a:gd name="T17" fmla="*/ 5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204">
                  <a:moveTo>
                    <a:pt x="0" y="57"/>
                  </a:moveTo>
                  <a:cubicBezTo>
                    <a:pt x="40" y="142"/>
                    <a:pt x="40" y="142"/>
                    <a:pt x="40" y="142"/>
                  </a:cubicBezTo>
                  <a:cubicBezTo>
                    <a:pt x="40" y="142"/>
                    <a:pt x="40" y="142"/>
                    <a:pt x="40" y="142"/>
                  </a:cubicBezTo>
                  <a:cubicBezTo>
                    <a:pt x="74" y="204"/>
                    <a:pt x="135" y="198"/>
                    <a:pt x="199" y="167"/>
                  </a:cubicBezTo>
                  <a:cubicBezTo>
                    <a:pt x="196" y="161"/>
                    <a:pt x="196" y="161"/>
                    <a:pt x="196" y="161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44" y="53"/>
                    <a:pt x="144" y="53"/>
                    <a:pt x="144" y="53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0" y="57"/>
                    <a:pt x="0" y="57"/>
                    <a:pt x="0" y="57"/>
                  </a:cubicBezTo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5" name="Freeform 119"/>
            <p:cNvSpPr>
              <a:spLocks/>
            </p:cNvSpPr>
            <p:nvPr/>
          </p:nvSpPr>
          <p:spPr bwMode="auto">
            <a:xfrm>
              <a:off x="5683" y="1413"/>
              <a:ext cx="20" cy="21"/>
            </a:xfrm>
            <a:custGeom>
              <a:avLst/>
              <a:gdLst>
                <a:gd name="T0" fmla="*/ 11 w 12"/>
                <a:gd name="T1" fmla="*/ 3 h 12"/>
                <a:gd name="T2" fmla="*/ 9 w 12"/>
                <a:gd name="T3" fmla="*/ 10 h 12"/>
                <a:gd name="T4" fmla="*/ 2 w 12"/>
                <a:gd name="T5" fmla="*/ 8 h 12"/>
                <a:gd name="T6" fmla="*/ 4 w 12"/>
                <a:gd name="T7" fmla="*/ 1 h 12"/>
                <a:gd name="T8" fmla="*/ 11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3"/>
                  </a:moveTo>
                  <a:cubicBezTo>
                    <a:pt x="12" y="6"/>
                    <a:pt x="11" y="9"/>
                    <a:pt x="9" y="10"/>
                  </a:cubicBezTo>
                  <a:cubicBezTo>
                    <a:pt x="6" y="12"/>
                    <a:pt x="3" y="11"/>
                    <a:pt x="2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1"/>
                    <a:pt x="11" y="3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6" name="Freeform 120"/>
            <p:cNvSpPr>
              <a:spLocks/>
            </p:cNvSpPr>
            <p:nvPr/>
          </p:nvSpPr>
          <p:spPr bwMode="auto">
            <a:xfrm>
              <a:off x="5410" y="1224"/>
              <a:ext cx="292" cy="349"/>
            </a:xfrm>
            <a:custGeom>
              <a:avLst/>
              <a:gdLst>
                <a:gd name="T0" fmla="*/ 166 w 169"/>
                <a:gd name="T1" fmla="*/ 37 h 203"/>
                <a:gd name="T2" fmla="*/ 165 w 169"/>
                <a:gd name="T3" fmla="*/ 37 h 203"/>
                <a:gd name="T4" fmla="*/ 166 w 169"/>
                <a:gd name="T5" fmla="*/ 37 h 203"/>
                <a:gd name="T6" fmla="*/ 81 w 169"/>
                <a:gd name="T7" fmla="*/ 28 h 203"/>
                <a:gd name="T8" fmla="*/ 61 w 169"/>
                <a:gd name="T9" fmla="*/ 45 h 203"/>
                <a:gd name="T10" fmla="*/ 43 w 169"/>
                <a:gd name="T11" fmla="*/ 59 h 203"/>
                <a:gd name="T12" fmla="*/ 43 w 169"/>
                <a:gd name="T13" fmla="*/ 85 h 203"/>
                <a:gd name="T14" fmla="*/ 104 w 169"/>
                <a:gd name="T15" fmla="*/ 203 h 203"/>
                <a:gd name="T16" fmla="*/ 101 w 169"/>
                <a:gd name="T17" fmla="*/ 118 h 203"/>
                <a:gd name="T18" fmla="*/ 103 w 169"/>
                <a:gd name="T19" fmla="*/ 114 h 203"/>
                <a:gd name="T20" fmla="*/ 131 w 169"/>
                <a:gd name="T21" fmla="*/ 91 h 203"/>
                <a:gd name="T22" fmla="*/ 166 w 169"/>
                <a:gd name="T23" fmla="*/ 3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9" h="203">
                  <a:moveTo>
                    <a:pt x="166" y="37"/>
                  </a:moveTo>
                  <a:cubicBezTo>
                    <a:pt x="165" y="37"/>
                    <a:pt x="165" y="37"/>
                    <a:pt x="165" y="37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52" y="4"/>
                    <a:pt x="99" y="0"/>
                    <a:pt x="81" y="28"/>
                  </a:cubicBezTo>
                  <a:cubicBezTo>
                    <a:pt x="75" y="36"/>
                    <a:pt x="70" y="40"/>
                    <a:pt x="61" y="45"/>
                  </a:cubicBezTo>
                  <a:cubicBezTo>
                    <a:pt x="53" y="49"/>
                    <a:pt x="48" y="52"/>
                    <a:pt x="43" y="59"/>
                  </a:cubicBezTo>
                  <a:cubicBezTo>
                    <a:pt x="39" y="65"/>
                    <a:pt x="40" y="76"/>
                    <a:pt x="43" y="85"/>
                  </a:cubicBezTo>
                  <a:cubicBezTo>
                    <a:pt x="0" y="111"/>
                    <a:pt x="104" y="203"/>
                    <a:pt x="104" y="203"/>
                  </a:cubicBezTo>
                  <a:cubicBezTo>
                    <a:pt x="126" y="167"/>
                    <a:pt x="101" y="118"/>
                    <a:pt x="101" y="118"/>
                  </a:cubicBezTo>
                  <a:cubicBezTo>
                    <a:pt x="102" y="117"/>
                    <a:pt x="103" y="115"/>
                    <a:pt x="103" y="114"/>
                  </a:cubicBezTo>
                  <a:cubicBezTo>
                    <a:pt x="109" y="99"/>
                    <a:pt x="117" y="98"/>
                    <a:pt x="131" y="91"/>
                  </a:cubicBezTo>
                  <a:cubicBezTo>
                    <a:pt x="147" y="82"/>
                    <a:pt x="169" y="57"/>
                    <a:pt x="166" y="37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7" name="Freeform 121"/>
            <p:cNvSpPr>
              <a:spLocks/>
            </p:cNvSpPr>
            <p:nvPr/>
          </p:nvSpPr>
          <p:spPr bwMode="auto">
            <a:xfrm>
              <a:off x="6769" y="1764"/>
              <a:ext cx="67" cy="109"/>
            </a:xfrm>
            <a:custGeom>
              <a:avLst/>
              <a:gdLst>
                <a:gd name="T0" fmla="*/ 12 w 39"/>
                <a:gd name="T1" fmla="*/ 0 h 63"/>
                <a:gd name="T2" fmla="*/ 36 w 39"/>
                <a:gd name="T3" fmla="*/ 36 h 63"/>
                <a:gd name="T4" fmla="*/ 0 w 39"/>
                <a:gd name="T5" fmla="*/ 59 h 63"/>
                <a:gd name="T6" fmla="*/ 12 w 39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63">
                  <a:moveTo>
                    <a:pt x="12" y="0"/>
                  </a:moveTo>
                  <a:cubicBezTo>
                    <a:pt x="29" y="4"/>
                    <a:pt x="39" y="20"/>
                    <a:pt x="36" y="36"/>
                  </a:cubicBezTo>
                  <a:cubicBezTo>
                    <a:pt x="32" y="52"/>
                    <a:pt x="16" y="63"/>
                    <a:pt x="0" y="5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8" name="Freeform 122"/>
            <p:cNvSpPr>
              <a:spLocks/>
            </p:cNvSpPr>
            <p:nvPr/>
          </p:nvSpPr>
          <p:spPr bwMode="auto">
            <a:xfrm>
              <a:off x="6774" y="1790"/>
              <a:ext cx="35" cy="52"/>
            </a:xfrm>
            <a:custGeom>
              <a:avLst/>
              <a:gdLst>
                <a:gd name="T0" fmla="*/ 6 w 20"/>
                <a:gd name="T1" fmla="*/ 0 h 30"/>
                <a:gd name="T2" fmla="*/ 0 w 20"/>
                <a:gd name="T3" fmla="*/ 30 h 30"/>
                <a:gd name="T4" fmla="*/ 3 w 20"/>
                <a:gd name="T5" fmla="*/ 30 h 30"/>
                <a:gd name="T6" fmla="*/ 18 w 20"/>
                <a:gd name="T7" fmla="*/ 18 h 30"/>
                <a:gd name="T8" fmla="*/ 6 w 20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0">
                  <a:moveTo>
                    <a:pt x="6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2" y="30"/>
                    <a:pt x="3" y="30"/>
                  </a:cubicBezTo>
                  <a:cubicBezTo>
                    <a:pt x="10" y="30"/>
                    <a:pt x="17" y="25"/>
                    <a:pt x="18" y="18"/>
                  </a:cubicBezTo>
                  <a:cubicBezTo>
                    <a:pt x="20" y="10"/>
                    <a:pt x="14" y="2"/>
                    <a:pt x="6" y="0"/>
                  </a:cubicBezTo>
                </a:path>
              </a:pathLst>
            </a:custGeom>
            <a:solidFill>
              <a:srgbClr val="D9D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9" name="Freeform 123"/>
            <p:cNvSpPr>
              <a:spLocks/>
            </p:cNvSpPr>
            <p:nvPr/>
          </p:nvSpPr>
          <p:spPr bwMode="auto">
            <a:xfrm>
              <a:off x="5550" y="1427"/>
              <a:ext cx="79" cy="105"/>
            </a:xfrm>
            <a:custGeom>
              <a:avLst/>
              <a:gdLst>
                <a:gd name="T0" fmla="*/ 21 w 46"/>
                <a:gd name="T1" fmla="*/ 0 h 61"/>
                <a:gd name="T2" fmla="*/ 7 w 46"/>
                <a:gd name="T3" fmla="*/ 40 h 61"/>
                <a:gd name="T4" fmla="*/ 46 w 46"/>
                <a:gd name="T5" fmla="*/ 53 h 61"/>
                <a:gd name="T6" fmla="*/ 21 w 46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61">
                  <a:moveTo>
                    <a:pt x="21" y="0"/>
                  </a:moveTo>
                  <a:cubicBezTo>
                    <a:pt x="6" y="7"/>
                    <a:pt x="0" y="25"/>
                    <a:pt x="7" y="40"/>
                  </a:cubicBezTo>
                  <a:cubicBezTo>
                    <a:pt x="14" y="54"/>
                    <a:pt x="32" y="61"/>
                    <a:pt x="46" y="53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0" name="Freeform 124"/>
            <p:cNvSpPr>
              <a:spLocks/>
            </p:cNvSpPr>
            <p:nvPr/>
          </p:nvSpPr>
          <p:spPr bwMode="auto">
            <a:xfrm>
              <a:off x="5596" y="1449"/>
              <a:ext cx="23" cy="47"/>
            </a:xfrm>
            <a:custGeom>
              <a:avLst/>
              <a:gdLst>
                <a:gd name="T0" fmla="*/ 0 w 13"/>
                <a:gd name="T1" fmla="*/ 0 h 27"/>
                <a:gd name="T2" fmla="*/ 0 w 13"/>
                <a:gd name="T3" fmla="*/ 0 h 27"/>
                <a:gd name="T4" fmla="*/ 13 w 13"/>
                <a:gd name="T5" fmla="*/ 27 h 27"/>
                <a:gd name="T6" fmla="*/ 13 w 13"/>
                <a:gd name="T7" fmla="*/ 27 h 27"/>
                <a:gd name="T8" fmla="*/ 0 w 13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97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1" name="Freeform 125"/>
            <p:cNvSpPr>
              <a:spLocks/>
            </p:cNvSpPr>
            <p:nvPr/>
          </p:nvSpPr>
          <p:spPr bwMode="auto">
            <a:xfrm>
              <a:off x="5579" y="1449"/>
              <a:ext cx="40" cy="48"/>
            </a:xfrm>
            <a:custGeom>
              <a:avLst/>
              <a:gdLst>
                <a:gd name="T0" fmla="*/ 10 w 23"/>
                <a:gd name="T1" fmla="*/ 0 h 28"/>
                <a:gd name="T2" fmla="*/ 3 w 23"/>
                <a:gd name="T3" fmla="*/ 20 h 28"/>
                <a:gd name="T4" fmla="*/ 17 w 23"/>
                <a:gd name="T5" fmla="*/ 28 h 28"/>
                <a:gd name="T6" fmla="*/ 23 w 23"/>
                <a:gd name="T7" fmla="*/ 27 h 28"/>
                <a:gd name="T8" fmla="*/ 10 w 23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8">
                  <a:moveTo>
                    <a:pt x="10" y="0"/>
                  </a:moveTo>
                  <a:cubicBezTo>
                    <a:pt x="3" y="4"/>
                    <a:pt x="0" y="13"/>
                    <a:pt x="3" y="20"/>
                  </a:cubicBezTo>
                  <a:cubicBezTo>
                    <a:pt x="6" y="25"/>
                    <a:pt x="11" y="28"/>
                    <a:pt x="17" y="28"/>
                  </a:cubicBezTo>
                  <a:cubicBezTo>
                    <a:pt x="19" y="28"/>
                    <a:pt x="21" y="28"/>
                    <a:pt x="23" y="2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97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2" name="Freeform 126"/>
            <p:cNvSpPr>
              <a:spLocks/>
            </p:cNvSpPr>
            <p:nvPr/>
          </p:nvSpPr>
          <p:spPr bwMode="auto">
            <a:xfrm>
              <a:off x="6192" y="1125"/>
              <a:ext cx="98" cy="102"/>
            </a:xfrm>
            <a:custGeom>
              <a:avLst/>
              <a:gdLst>
                <a:gd name="T0" fmla="*/ 57 w 57"/>
                <a:gd name="T1" fmla="*/ 32 h 59"/>
                <a:gd name="T2" fmla="*/ 25 w 57"/>
                <a:gd name="T3" fmla="*/ 0 h 59"/>
                <a:gd name="T4" fmla="*/ 9 w 57"/>
                <a:gd name="T5" fmla="*/ 4 h 59"/>
                <a:gd name="T6" fmla="*/ 12 w 57"/>
                <a:gd name="T7" fmla="*/ 46 h 59"/>
                <a:gd name="T8" fmla="*/ 57 w 57"/>
                <a:gd name="T9" fmla="*/ 46 h 59"/>
                <a:gd name="T10" fmla="*/ 57 w 57"/>
                <a:gd name="T11" fmla="*/ 33 h 59"/>
                <a:gd name="T12" fmla="*/ 57 w 57"/>
                <a:gd name="T13" fmla="*/ 33 h 59"/>
                <a:gd name="T14" fmla="*/ 57 w 57"/>
                <a:gd name="T15" fmla="*/ 3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59">
                  <a:moveTo>
                    <a:pt x="57" y="32"/>
                  </a:moveTo>
                  <a:cubicBezTo>
                    <a:pt x="57" y="14"/>
                    <a:pt x="43" y="0"/>
                    <a:pt x="25" y="0"/>
                  </a:cubicBezTo>
                  <a:cubicBezTo>
                    <a:pt x="19" y="0"/>
                    <a:pt x="14" y="1"/>
                    <a:pt x="9" y="4"/>
                  </a:cubicBezTo>
                  <a:cubicBezTo>
                    <a:pt x="0" y="17"/>
                    <a:pt x="1" y="34"/>
                    <a:pt x="12" y="46"/>
                  </a:cubicBezTo>
                  <a:cubicBezTo>
                    <a:pt x="24" y="58"/>
                    <a:pt x="45" y="59"/>
                    <a:pt x="57" y="46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33"/>
                    <a:pt x="57" y="32"/>
                    <a:pt x="57" y="32"/>
                  </a:cubicBez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" name="Freeform 127"/>
            <p:cNvSpPr>
              <a:spLocks/>
            </p:cNvSpPr>
            <p:nvPr/>
          </p:nvSpPr>
          <p:spPr bwMode="auto">
            <a:xfrm>
              <a:off x="4577" y="1659"/>
              <a:ext cx="272" cy="334"/>
            </a:xfrm>
            <a:custGeom>
              <a:avLst/>
              <a:gdLst>
                <a:gd name="T0" fmla="*/ 18 w 158"/>
                <a:gd name="T1" fmla="*/ 0 h 194"/>
                <a:gd name="T2" fmla="*/ 1 w 158"/>
                <a:gd name="T3" fmla="*/ 98 h 194"/>
                <a:gd name="T4" fmla="*/ 1 w 158"/>
                <a:gd name="T5" fmla="*/ 99 h 194"/>
                <a:gd name="T6" fmla="*/ 0 w 158"/>
                <a:gd name="T7" fmla="*/ 113 h 194"/>
                <a:gd name="T8" fmla="*/ 25 w 158"/>
                <a:gd name="T9" fmla="*/ 109 h 194"/>
                <a:gd name="T10" fmla="*/ 38 w 158"/>
                <a:gd name="T11" fmla="*/ 151 h 194"/>
                <a:gd name="T12" fmla="*/ 128 w 158"/>
                <a:gd name="T13" fmla="*/ 194 h 194"/>
                <a:gd name="T14" fmla="*/ 134 w 158"/>
                <a:gd name="T15" fmla="*/ 156 h 194"/>
                <a:gd name="T16" fmla="*/ 147 w 158"/>
                <a:gd name="T17" fmla="*/ 86 h 194"/>
                <a:gd name="T18" fmla="*/ 158 w 158"/>
                <a:gd name="T19" fmla="*/ 25 h 194"/>
                <a:gd name="T20" fmla="*/ 18 w 158"/>
                <a:gd name="T21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8" h="194">
                  <a:moveTo>
                    <a:pt x="18" y="0"/>
                  </a:moveTo>
                  <a:cubicBezTo>
                    <a:pt x="1" y="98"/>
                    <a:pt x="1" y="98"/>
                    <a:pt x="1" y="98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0" y="104"/>
                    <a:pt x="0" y="109"/>
                    <a:pt x="0" y="113"/>
                  </a:cubicBezTo>
                  <a:cubicBezTo>
                    <a:pt x="25" y="109"/>
                    <a:pt x="25" y="109"/>
                    <a:pt x="25" y="109"/>
                  </a:cubicBezTo>
                  <a:cubicBezTo>
                    <a:pt x="27" y="125"/>
                    <a:pt x="32" y="139"/>
                    <a:pt x="38" y="151"/>
                  </a:cubicBezTo>
                  <a:cubicBezTo>
                    <a:pt x="51" y="171"/>
                    <a:pt x="76" y="191"/>
                    <a:pt x="128" y="194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47" y="86"/>
                    <a:pt x="147" y="86"/>
                    <a:pt x="147" y="86"/>
                  </a:cubicBezTo>
                  <a:cubicBezTo>
                    <a:pt x="158" y="25"/>
                    <a:pt x="158" y="25"/>
                    <a:pt x="158" y="25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4" name="Freeform 128"/>
            <p:cNvSpPr>
              <a:spLocks/>
            </p:cNvSpPr>
            <p:nvPr/>
          </p:nvSpPr>
          <p:spPr bwMode="auto">
            <a:xfrm>
              <a:off x="4847" y="1699"/>
              <a:ext cx="0" cy="2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5" name="Rectangle 129"/>
            <p:cNvSpPr>
              <a:spLocks noChangeArrowheads="1"/>
            </p:cNvSpPr>
            <p:nvPr/>
          </p:nvSpPr>
          <p:spPr bwMode="auto">
            <a:xfrm>
              <a:off x="4847" y="1699"/>
              <a:ext cx="2" cy="1"/>
            </a:xfrm>
            <a:prstGeom prst="rect">
              <a:avLst/>
            </a:pr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6" name="Freeform 130"/>
            <p:cNvSpPr>
              <a:spLocks/>
            </p:cNvSpPr>
            <p:nvPr/>
          </p:nvSpPr>
          <p:spPr bwMode="auto">
            <a:xfrm>
              <a:off x="4846" y="1701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7" name="Freeform 131"/>
            <p:cNvSpPr>
              <a:spLocks/>
            </p:cNvSpPr>
            <p:nvPr/>
          </p:nvSpPr>
          <p:spPr bwMode="auto">
            <a:xfrm>
              <a:off x="4451" y="1577"/>
              <a:ext cx="408" cy="346"/>
            </a:xfrm>
            <a:custGeom>
              <a:avLst/>
              <a:gdLst>
                <a:gd name="T0" fmla="*/ 162 w 237"/>
                <a:gd name="T1" fmla="*/ 12 h 201"/>
                <a:gd name="T2" fmla="*/ 134 w 237"/>
                <a:gd name="T3" fmla="*/ 14 h 201"/>
                <a:gd name="T4" fmla="*/ 110 w 237"/>
                <a:gd name="T5" fmla="*/ 15 h 201"/>
                <a:gd name="T6" fmla="*/ 93 w 237"/>
                <a:gd name="T7" fmla="*/ 41 h 201"/>
                <a:gd name="T8" fmla="*/ 17 w 237"/>
                <a:gd name="T9" fmla="*/ 68 h 201"/>
                <a:gd name="T10" fmla="*/ 39 w 237"/>
                <a:gd name="T11" fmla="*/ 136 h 201"/>
                <a:gd name="T12" fmla="*/ 88 w 237"/>
                <a:gd name="T13" fmla="*/ 199 h 201"/>
                <a:gd name="T14" fmla="*/ 109 w 237"/>
                <a:gd name="T15" fmla="*/ 195 h 201"/>
                <a:gd name="T16" fmla="*/ 98 w 237"/>
                <a:gd name="T17" fmla="*/ 160 h 201"/>
                <a:gd name="T18" fmla="*/ 121 w 237"/>
                <a:gd name="T19" fmla="*/ 103 h 201"/>
                <a:gd name="T20" fmla="*/ 127 w 237"/>
                <a:gd name="T21" fmla="*/ 99 h 201"/>
                <a:gd name="T22" fmla="*/ 133 w 237"/>
                <a:gd name="T23" fmla="*/ 96 h 201"/>
                <a:gd name="T24" fmla="*/ 166 w 237"/>
                <a:gd name="T25" fmla="*/ 97 h 201"/>
                <a:gd name="T26" fmla="*/ 230 w 237"/>
                <a:gd name="T27" fmla="*/ 73 h 201"/>
                <a:gd name="T28" fmla="*/ 229 w 237"/>
                <a:gd name="T29" fmla="*/ 72 h 201"/>
                <a:gd name="T30" fmla="*/ 230 w 237"/>
                <a:gd name="T31" fmla="*/ 72 h 201"/>
                <a:gd name="T32" fmla="*/ 230 w 237"/>
                <a:gd name="T33" fmla="*/ 71 h 201"/>
                <a:gd name="T34" fmla="*/ 230 w 237"/>
                <a:gd name="T35" fmla="*/ 71 h 201"/>
                <a:gd name="T36" fmla="*/ 162 w 237"/>
                <a:gd name="T37" fmla="*/ 1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7" h="201">
                  <a:moveTo>
                    <a:pt x="162" y="12"/>
                  </a:moveTo>
                  <a:cubicBezTo>
                    <a:pt x="152" y="15"/>
                    <a:pt x="145" y="16"/>
                    <a:pt x="134" y="14"/>
                  </a:cubicBezTo>
                  <a:cubicBezTo>
                    <a:pt x="125" y="12"/>
                    <a:pt x="118" y="12"/>
                    <a:pt x="110" y="15"/>
                  </a:cubicBezTo>
                  <a:cubicBezTo>
                    <a:pt x="102" y="18"/>
                    <a:pt x="95" y="30"/>
                    <a:pt x="93" y="41"/>
                  </a:cubicBezTo>
                  <a:cubicBezTo>
                    <a:pt x="64" y="41"/>
                    <a:pt x="33" y="39"/>
                    <a:pt x="17" y="68"/>
                  </a:cubicBezTo>
                  <a:cubicBezTo>
                    <a:pt x="0" y="100"/>
                    <a:pt x="20" y="115"/>
                    <a:pt x="39" y="136"/>
                  </a:cubicBezTo>
                  <a:cubicBezTo>
                    <a:pt x="57" y="155"/>
                    <a:pt x="57" y="194"/>
                    <a:pt x="88" y="199"/>
                  </a:cubicBezTo>
                  <a:cubicBezTo>
                    <a:pt x="97" y="201"/>
                    <a:pt x="104" y="199"/>
                    <a:pt x="109" y="195"/>
                  </a:cubicBezTo>
                  <a:cubicBezTo>
                    <a:pt x="105" y="185"/>
                    <a:pt x="101" y="173"/>
                    <a:pt x="98" y="160"/>
                  </a:cubicBezTo>
                  <a:cubicBezTo>
                    <a:pt x="114" y="139"/>
                    <a:pt x="119" y="112"/>
                    <a:pt x="121" y="103"/>
                  </a:cubicBezTo>
                  <a:cubicBezTo>
                    <a:pt x="123" y="102"/>
                    <a:pt x="125" y="101"/>
                    <a:pt x="127" y="99"/>
                  </a:cubicBezTo>
                  <a:cubicBezTo>
                    <a:pt x="129" y="98"/>
                    <a:pt x="131" y="97"/>
                    <a:pt x="133" y="96"/>
                  </a:cubicBezTo>
                  <a:cubicBezTo>
                    <a:pt x="144" y="91"/>
                    <a:pt x="152" y="95"/>
                    <a:pt x="166" y="97"/>
                  </a:cubicBezTo>
                  <a:cubicBezTo>
                    <a:pt x="185" y="99"/>
                    <a:pt x="219" y="92"/>
                    <a:pt x="230" y="73"/>
                  </a:cubicBezTo>
                  <a:cubicBezTo>
                    <a:pt x="229" y="72"/>
                    <a:pt x="229" y="72"/>
                    <a:pt x="229" y="72"/>
                  </a:cubicBezTo>
                  <a:cubicBezTo>
                    <a:pt x="230" y="72"/>
                    <a:pt x="230" y="72"/>
                    <a:pt x="230" y="72"/>
                  </a:cubicBezTo>
                  <a:cubicBezTo>
                    <a:pt x="230" y="72"/>
                    <a:pt x="230" y="72"/>
                    <a:pt x="230" y="71"/>
                  </a:cubicBezTo>
                  <a:cubicBezTo>
                    <a:pt x="230" y="71"/>
                    <a:pt x="230" y="71"/>
                    <a:pt x="230" y="71"/>
                  </a:cubicBezTo>
                  <a:cubicBezTo>
                    <a:pt x="237" y="35"/>
                    <a:pt x="194" y="0"/>
                    <a:pt x="162" y="12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8" name="Freeform 132"/>
            <p:cNvSpPr>
              <a:spLocks/>
            </p:cNvSpPr>
            <p:nvPr/>
          </p:nvSpPr>
          <p:spPr bwMode="auto">
            <a:xfrm>
              <a:off x="4603" y="1747"/>
              <a:ext cx="62" cy="102"/>
            </a:xfrm>
            <a:custGeom>
              <a:avLst/>
              <a:gdLst>
                <a:gd name="T0" fmla="*/ 36 w 36"/>
                <a:gd name="T1" fmla="*/ 3 h 59"/>
                <a:gd name="T2" fmla="*/ 3 w 36"/>
                <a:gd name="T3" fmla="*/ 26 h 59"/>
                <a:gd name="T4" fmla="*/ 26 w 36"/>
                <a:gd name="T5" fmla="*/ 59 h 59"/>
                <a:gd name="T6" fmla="*/ 36 w 36"/>
                <a:gd name="T7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9">
                  <a:moveTo>
                    <a:pt x="36" y="3"/>
                  </a:moveTo>
                  <a:cubicBezTo>
                    <a:pt x="20" y="0"/>
                    <a:pt x="5" y="10"/>
                    <a:pt x="3" y="26"/>
                  </a:cubicBezTo>
                  <a:cubicBezTo>
                    <a:pt x="0" y="42"/>
                    <a:pt x="10" y="56"/>
                    <a:pt x="26" y="59"/>
                  </a:cubicBezTo>
                  <a:cubicBezTo>
                    <a:pt x="36" y="3"/>
                    <a:pt x="36" y="3"/>
                    <a:pt x="36" y="3"/>
                  </a:cubicBezTo>
                </a:path>
              </a:pathLst>
            </a:custGeom>
            <a:solidFill>
              <a:srgbClr val="FFFC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9" name="Freeform 133"/>
            <p:cNvSpPr>
              <a:spLocks/>
            </p:cNvSpPr>
            <p:nvPr/>
          </p:nvSpPr>
          <p:spPr bwMode="auto">
            <a:xfrm>
              <a:off x="4651" y="1776"/>
              <a:ext cx="9" cy="49"/>
            </a:xfrm>
            <a:custGeom>
              <a:avLst/>
              <a:gdLst>
                <a:gd name="T0" fmla="*/ 5 w 5"/>
                <a:gd name="T1" fmla="*/ 0 h 28"/>
                <a:gd name="T2" fmla="*/ 0 w 5"/>
                <a:gd name="T3" fmla="*/ 28 h 28"/>
                <a:gd name="T4" fmla="*/ 0 w 5"/>
                <a:gd name="T5" fmla="*/ 28 h 28"/>
                <a:gd name="T6" fmla="*/ 5 w 5"/>
                <a:gd name="T7" fmla="*/ 0 h 28"/>
                <a:gd name="T8" fmla="*/ 5 w 5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8">
                  <a:moveTo>
                    <a:pt x="5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D9D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0" name="Freeform 134"/>
            <p:cNvSpPr>
              <a:spLocks/>
            </p:cNvSpPr>
            <p:nvPr/>
          </p:nvSpPr>
          <p:spPr bwMode="auto">
            <a:xfrm>
              <a:off x="4629" y="1776"/>
              <a:ext cx="31" cy="49"/>
            </a:xfrm>
            <a:custGeom>
              <a:avLst/>
              <a:gdLst>
                <a:gd name="T0" fmla="*/ 16 w 18"/>
                <a:gd name="T1" fmla="*/ 0 h 28"/>
                <a:gd name="T2" fmla="*/ 2 w 18"/>
                <a:gd name="T3" fmla="*/ 11 h 28"/>
                <a:gd name="T4" fmla="*/ 13 w 18"/>
                <a:gd name="T5" fmla="*/ 28 h 28"/>
                <a:gd name="T6" fmla="*/ 18 w 18"/>
                <a:gd name="T7" fmla="*/ 0 h 28"/>
                <a:gd name="T8" fmla="*/ 16 w 1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8">
                  <a:moveTo>
                    <a:pt x="16" y="0"/>
                  </a:moveTo>
                  <a:cubicBezTo>
                    <a:pt x="9" y="0"/>
                    <a:pt x="3" y="4"/>
                    <a:pt x="2" y="11"/>
                  </a:cubicBezTo>
                  <a:cubicBezTo>
                    <a:pt x="0" y="19"/>
                    <a:pt x="6" y="27"/>
                    <a:pt x="13" y="2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7" y="0"/>
                    <a:pt x="16" y="0"/>
                  </a:cubicBezTo>
                </a:path>
              </a:pathLst>
            </a:custGeom>
            <a:solidFill>
              <a:srgbClr val="D9D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1" name="Freeform 135"/>
            <p:cNvSpPr>
              <a:spLocks/>
            </p:cNvSpPr>
            <p:nvPr/>
          </p:nvSpPr>
          <p:spPr bwMode="auto">
            <a:xfrm>
              <a:off x="4751" y="1807"/>
              <a:ext cx="21" cy="21"/>
            </a:xfrm>
            <a:custGeom>
              <a:avLst/>
              <a:gdLst>
                <a:gd name="T0" fmla="*/ 12 w 12"/>
                <a:gd name="T1" fmla="*/ 7 h 12"/>
                <a:gd name="T2" fmla="*/ 5 w 12"/>
                <a:gd name="T3" fmla="*/ 11 h 12"/>
                <a:gd name="T4" fmla="*/ 1 w 12"/>
                <a:gd name="T5" fmla="*/ 5 h 12"/>
                <a:gd name="T6" fmla="*/ 7 w 12"/>
                <a:gd name="T7" fmla="*/ 0 h 12"/>
                <a:gd name="T8" fmla="*/ 12 w 12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7"/>
                  </a:moveTo>
                  <a:cubicBezTo>
                    <a:pt x="11" y="10"/>
                    <a:pt x="8" y="12"/>
                    <a:pt x="5" y="11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1" y="2"/>
                    <a:pt x="4" y="0"/>
                    <a:pt x="7" y="0"/>
                  </a:cubicBezTo>
                  <a:cubicBezTo>
                    <a:pt x="10" y="1"/>
                    <a:pt x="12" y="4"/>
                    <a:pt x="12" y="7"/>
                  </a:cubicBezTo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2" name="Freeform 136"/>
            <p:cNvSpPr>
              <a:spLocks/>
            </p:cNvSpPr>
            <p:nvPr/>
          </p:nvSpPr>
          <p:spPr bwMode="auto">
            <a:xfrm>
              <a:off x="6637" y="2038"/>
              <a:ext cx="170" cy="71"/>
            </a:xfrm>
            <a:custGeom>
              <a:avLst/>
              <a:gdLst>
                <a:gd name="T0" fmla="*/ 31 w 99"/>
                <a:gd name="T1" fmla="*/ 41 h 41"/>
                <a:gd name="T2" fmla="*/ 0 w 99"/>
                <a:gd name="T3" fmla="*/ 2 h 41"/>
                <a:gd name="T4" fmla="*/ 0 w 99"/>
                <a:gd name="T5" fmla="*/ 0 h 41"/>
                <a:gd name="T6" fmla="*/ 1 w 99"/>
                <a:gd name="T7" fmla="*/ 0 h 41"/>
                <a:gd name="T8" fmla="*/ 32 w 99"/>
                <a:gd name="T9" fmla="*/ 38 h 41"/>
                <a:gd name="T10" fmla="*/ 44 w 99"/>
                <a:gd name="T11" fmla="*/ 30 h 41"/>
                <a:gd name="T12" fmla="*/ 57 w 99"/>
                <a:gd name="T13" fmla="*/ 39 h 41"/>
                <a:gd name="T14" fmla="*/ 97 w 99"/>
                <a:gd name="T15" fmla="*/ 0 h 41"/>
                <a:gd name="T16" fmla="*/ 99 w 99"/>
                <a:gd name="T17" fmla="*/ 0 h 41"/>
                <a:gd name="T18" fmla="*/ 99 w 99"/>
                <a:gd name="T19" fmla="*/ 2 h 41"/>
                <a:gd name="T20" fmla="*/ 58 w 99"/>
                <a:gd name="T21" fmla="*/ 41 h 41"/>
                <a:gd name="T22" fmla="*/ 44 w 99"/>
                <a:gd name="T23" fmla="*/ 32 h 41"/>
                <a:gd name="T24" fmla="*/ 31 w 99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41">
                  <a:moveTo>
                    <a:pt x="31" y="4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8" y="0"/>
                    <a:pt x="99" y="0"/>
                  </a:cubicBezTo>
                  <a:cubicBezTo>
                    <a:pt x="99" y="1"/>
                    <a:pt x="99" y="1"/>
                    <a:pt x="99" y="2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44" y="32"/>
                    <a:pt x="44" y="32"/>
                    <a:pt x="44" y="32"/>
                  </a:cubicBezTo>
                  <a:lnTo>
                    <a:pt x="31" y="41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3" name="Freeform 137"/>
            <p:cNvSpPr>
              <a:spLocks/>
            </p:cNvSpPr>
            <p:nvPr/>
          </p:nvSpPr>
          <p:spPr bwMode="auto">
            <a:xfrm>
              <a:off x="6711" y="2090"/>
              <a:ext cx="25" cy="101"/>
            </a:xfrm>
            <a:custGeom>
              <a:avLst/>
              <a:gdLst>
                <a:gd name="T0" fmla="*/ 14 w 15"/>
                <a:gd name="T1" fmla="*/ 59 h 59"/>
                <a:gd name="T2" fmla="*/ 0 w 15"/>
                <a:gd name="T3" fmla="*/ 59 h 59"/>
                <a:gd name="T4" fmla="*/ 0 w 15"/>
                <a:gd name="T5" fmla="*/ 1 h 59"/>
                <a:gd name="T6" fmla="*/ 1 w 15"/>
                <a:gd name="T7" fmla="*/ 0 h 59"/>
                <a:gd name="T8" fmla="*/ 2 w 15"/>
                <a:gd name="T9" fmla="*/ 1 h 59"/>
                <a:gd name="T10" fmla="*/ 2 w 15"/>
                <a:gd name="T11" fmla="*/ 57 h 59"/>
                <a:gd name="T12" fmla="*/ 14 w 15"/>
                <a:gd name="T13" fmla="*/ 57 h 59"/>
                <a:gd name="T14" fmla="*/ 15 w 15"/>
                <a:gd name="T15" fmla="*/ 58 h 59"/>
                <a:gd name="T16" fmla="*/ 14 w 15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9">
                  <a:moveTo>
                    <a:pt x="14" y="59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5" y="57"/>
                    <a:pt x="15" y="58"/>
                    <a:pt x="15" y="58"/>
                  </a:cubicBezTo>
                  <a:cubicBezTo>
                    <a:pt x="15" y="59"/>
                    <a:pt x="15" y="59"/>
                    <a:pt x="14" y="59"/>
                  </a:cubicBez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4" name="Freeform 138"/>
            <p:cNvSpPr>
              <a:spLocks/>
            </p:cNvSpPr>
            <p:nvPr/>
          </p:nvSpPr>
          <p:spPr bwMode="auto">
            <a:xfrm>
              <a:off x="4536" y="2030"/>
              <a:ext cx="186" cy="82"/>
            </a:xfrm>
            <a:custGeom>
              <a:avLst/>
              <a:gdLst>
                <a:gd name="T0" fmla="*/ 74 w 108"/>
                <a:gd name="T1" fmla="*/ 48 h 48"/>
                <a:gd name="T2" fmla="*/ 60 w 108"/>
                <a:gd name="T3" fmla="*/ 34 h 48"/>
                <a:gd name="T4" fmla="*/ 45 w 108"/>
                <a:gd name="T5" fmla="*/ 48 h 48"/>
                <a:gd name="T6" fmla="*/ 1 w 108"/>
                <a:gd name="T7" fmla="*/ 1 h 48"/>
                <a:gd name="T8" fmla="*/ 1 w 108"/>
                <a:gd name="T9" fmla="*/ 0 h 48"/>
                <a:gd name="T10" fmla="*/ 2 w 108"/>
                <a:gd name="T11" fmla="*/ 0 h 48"/>
                <a:gd name="T12" fmla="*/ 45 w 108"/>
                <a:gd name="T13" fmla="*/ 45 h 48"/>
                <a:gd name="T14" fmla="*/ 60 w 108"/>
                <a:gd name="T15" fmla="*/ 31 h 48"/>
                <a:gd name="T16" fmla="*/ 73 w 108"/>
                <a:gd name="T17" fmla="*/ 45 h 48"/>
                <a:gd name="T18" fmla="*/ 106 w 108"/>
                <a:gd name="T19" fmla="*/ 0 h 48"/>
                <a:gd name="T20" fmla="*/ 107 w 108"/>
                <a:gd name="T21" fmla="*/ 0 h 48"/>
                <a:gd name="T22" fmla="*/ 107 w 108"/>
                <a:gd name="T23" fmla="*/ 1 h 48"/>
                <a:gd name="T24" fmla="*/ 74 w 108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48">
                  <a:moveTo>
                    <a:pt x="74" y="48"/>
                  </a:moveTo>
                  <a:cubicBezTo>
                    <a:pt x="60" y="34"/>
                    <a:pt x="60" y="34"/>
                    <a:pt x="60" y="34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6" y="0"/>
                    <a:pt x="107" y="0"/>
                    <a:pt x="107" y="0"/>
                  </a:cubicBezTo>
                  <a:cubicBezTo>
                    <a:pt x="108" y="0"/>
                    <a:pt x="108" y="1"/>
                    <a:pt x="107" y="1"/>
                  </a:cubicBezTo>
                  <a:lnTo>
                    <a:pt x="74" y="48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5" name="Freeform 139"/>
            <p:cNvSpPr>
              <a:spLocks/>
            </p:cNvSpPr>
            <p:nvPr/>
          </p:nvSpPr>
          <p:spPr bwMode="auto">
            <a:xfrm>
              <a:off x="4379" y="1911"/>
              <a:ext cx="251" cy="249"/>
            </a:xfrm>
            <a:custGeom>
              <a:avLst/>
              <a:gdLst>
                <a:gd name="T0" fmla="*/ 134 w 146"/>
                <a:gd name="T1" fmla="*/ 0 h 145"/>
                <a:gd name="T2" fmla="*/ 12 w 146"/>
                <a:gd name="T3" fmla="*/ 145 h 145"/>
                <a:gd name="T4" fmla="*/ 134 w 146"/>
                <a:gd name="T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" h="145">
                  <a:moveTo>
                    <a:pt x="134" y="0"/>
                  </a:moveTo>
                  <a:cubicBezTo>
                    <a:pt x="134" y="0"/>
                    <a:pt x="0" y="11"/>
                    <a:pt x="12" y="145"/>
                  </a:cubicBezTo>
                  <a:cubicBezTo>
                    <a:pt x="12" y="145"/>
                    <a:pt x="146" y="134"/>
                    <a:pt x="134" y="0"/>
                  </a:cubicBez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3492459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roup 202"/>
          <p:cNvGrpSpPr/>
          <p:nvPr userDrawn="1"/>
        </p:nvGrpSpPr>
        <p:grpSpPr>
          <a:xfrm>
            <a:off x="5283200" y="-1"/>
            <a:ext cx="7153275" cy="10096586"/>
            <a:chOff x="5283200" y="-1"/>
            <a:chExt cx="7153275" cy="10096586"/>
          </a:xfrm>
        </p:grpSpPr>
        <p:sp>
          <p:nvSpPr>
            <p:cNvPr id="136" name="Rectangle 135"/>
            <p:cNvSpPr/>
            <p:nvPr userDrawn="1"/>
          </p:nvSpPr>
          <p:spPr bwMode="auto">
            <a:xfrm>
              <a:off x="5283200" y="-1"/>
              <a:ext cx="7153275" cy="6994525"/>
            </a:xfrm>
            <a:prstGeom prst="rect">
              <a:avLst/>
            </a:prstGeom>
            <a:solidFill>
              <a:schemeClr val="accent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2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137" name="Group 136"/>
            <p:cNvGrpSpPr/>
            <p:nvPr userDrawn="1"/>
          </p:nvGrpSpPr>
          <p:grpSpPr>
            <a:xfrm>
              <a:off x="6807820" y="938407"/>
              <a:ext cx="4085913" cy="9158178"/>
              <a:chOff x="6920974" y="830338"/>
              <a:chExt cx="3110790" cy="6972534"/>
            </a:xfrm>
          </p:grpSpPr>
          <p:grpSp>
            <p:nvGrpSpPr>
              <p:cNvPr id="138" name="Group 22"/>
              <p:cNvGrpSpPr>
                <a:grpSpLocks noChangeAspect="1"/>
              </p:cNvGrpSpPr>
              <p:nvPr/>
            </p:nvGrpSpPr>
            <p:grpSpPr bwMode="auto">
              <a:xfrm>
                <a:off x="6920974" y="3243571"/>
                <a:ext cx="2219325" cy="4559301"/>
                <a:chOff x="4539" y="1424"/>
                <a:chExt cx="1398" cy="2872"/>
              </a:xfrm>
            </p:grpSpPr>
            <p:sp>
              <p:nvSpPr>
                <p:cNvPr id="150" name="Freeform 25"/>
                <p:cNvSpPr>
                  <a:spLocks/>
                </p:cNvSpPr>
                <p:nvPr/>
              </p:nvSpPr>
              <p:spPr bwMode="auto">
                <a:xfrm>
                  <a:off x="4775" y="4152"/>
                  <a:ext cx="1006" cy="144"/>
                </a:xfrm>
                <a:custGeom>
                  <a:avLst/>
                  <a:gdLst>
                    <a:gd name="T0" fmla="*/ 613 w 660"/>
                    <a:gd name="T1" fmla="*/ 0 h 95"/>
                    <a:gd name="T2" fmla="*/ 470 w 660"/>
                    <a:gd name="T3" fmla="*/ 0 h 95"/>
                    <a:gd name="T4" fmla="*/ 484 w 660"/>
                    <a:gd name="T5" fmla="*/ 14 h 95"/>
                    <a:gd name="T6" fmla="*/ 484 w 660"/>
                    <a:gd name="T7" fmla="*/ 36 h 95"/>
                    <a:gd name="T8" fmla="*/ 313 w 660"/>
                    <a:gd name="T9" fmla="*/ 36 h 95"/>
                    <a:gd name="T10" fmla="*/ 164 w 660"/>
                    <a:gd name="T11" fmla="*/ 36 h 95"/>
                    <a:gd name="T12" fmla="*/ 164 w 660"/>
                    <a:gd name="T13" fmla="*/ 0 h 95"/>
                    <a:gd name="T14" fmla="*/ 48 w 660"/>
                    <a:gd name="T15" fmla="*/ 0 h 95"/>
                    <a:gd name="T16" fmla="*/ 0 w 660"/>
                    <a:gd name="T17" fmla="*/ 47 h 95"/>
                    <a:gd name="T18" fmla="*/ 48 w 660"/>
                    <a:gd name="T19" fmla="*/ 95 h 95"/>
                    <a:gd name="T20" fmla="*/ 613 w 660"/>
                    <a:gd name="T21" fmla="*/ 95 h 95"/>
                    <a:gd name="T22" fmla="*/ 660 w 660"/>
                    <a:gd name="T23" fmla="*/ 47 h 95"/>
                    <a:gd name="T24" fmla="*/ 613 w 660"/>
                    <a:gd name="T25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60" h="95">
                      <a:moveTo>
                        <a:pt x="613" y="0"/>
                      </a:moveTo>
                      <a:cubicBezTo>
                        <a:pt x="470" y="0"/>
                        <a:pt x="470" y="0"/>
                        <a:pt x="470" y="0"/>
                      </a:cubicBezTo>
                      <a:cubicBezTo>
                        <a:pt x="484" y="14"/>
                        <a:pt x="484" y="14"/>
                        <a:pt x="484" y="14"/>
                      </a:cubicBezTo>
                      <a:cubicBezTo>
                        <a:pt x="484" y="36"/>
                        <a:pt x="484" y="36"/>
                        <a:pt x="484" y="36"/>
                      </a:cubicBezTo>
                      <a:cubicBezTo>
                        <a:pt x="313" y="36"/>
                        <a:pt x="313" y="36"/>
                        <a:pt x="313" y="36"/>
                      </a:cubicBezTo>
                      <a:cubicBezTo>
                        <a:pt x="164" y="36"/>
                        <a:pt x="164" y="36"/>
                        <a:pt x="164" y="36"/>
                      </a:cubicBezTo>
                      <a:cubicBezTo>
                        <a:pt x="164" y="0"/>
                        <a:pt x="164" y="0"/>
                        <a:pt x="164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22" y="0"/>
                        <a:pt x="0" y="21"/>
                        <a:pt x="0" y="47"/>
                      </a:cubicBezTo>
                      <a:cubicBezTo>
                        <a:pt x="0" y="74"/>
                        <a:pt x="22" y="95"/>
                        <a:pt x="48" y="95"/>
                      </a:cubicBezTo>
                      <a:cubicBezTo>
                        <a:pt x="613" y="95"/>
                        <a:pt x="613" y="95"/>
                        <a:pt x="613" y="95"/>
                      </a:cubicBezTo>
                      <a:cubicBezTo>
                        <a:pt x="639" y="95"/>
                        <a:pt x="660" y="74"/>
                        <a:pt x="660" y="47"/>
                      </a:cubicBezTo>
                      <a:cubicBezTo>
                        <a:pt x="660" y="21"/>
                        <a:pt x="639" y="0"/>
                        <a:pt x="613" y="0"/>
                      </a:cubicBezTo>
                    </a:path>
                  </a:pathLst>
                </a:custGeom>
                <a:solidFill>
                  <a:srgbClr val="C7B2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1" name="Freeform 26"/>
                <p:cNvSpPr>
                  <a:spLocks/>
                </p:cNvSpPr>
                <p:nvPr/>
              </p:nvSpPr>
              <p:spPr bwMode="auto">
                <a:xfrm>
                  <a:off x="5428" y="1550"/>
                  <a:ext cx="509" cy="637"/>
                </a:xfrm>
                <a:custGeom>
                  <a:avLst/>
                  <a:gdLst>
                    <a:gd name="T0" fmla="*/ 10 w 334"/>
                    <a:gd name="T1" fmla="*/ 418 h 418"/>
                    <a:gd name="T2" fmla="*/ 0 w 334"/>
                    <a:gd name="T3" fmla="*/ 418 h 418"/>
                    <a:gd name="T4" fmla="*/ 2 w 334"/>
                    <a:gd name="T5" fmla="*/ 336 h 418"/>
                    <a:gd name="T6" fmla="*/ 10 w 334"/>
                    <a:gd name="T7" fmla="*/ 336 h 418"/>
                    <a:gd name="T8" fmla="*/ 144 w 334"/>
                    <a:gd name="T9" fmla="*/ 293 h 418"/>
                    <a:gd name="T10" fmla="*/ 216 w 334"/>
                    <a:gd name="T11" fmla="*/ 191 h 418"/>
                    <a:gd name="T12" fmla="*/ 252 w 334"/>
                    <a:gd name="T13" fmla="*/ 5 h 418"/>
                    <a:gd name="T14" fmla="*/ 252 w 334"/>
                    <a:gd name="T15" fmla="*/ 2 h 418"/>
                    <a:gd name="T16" fmla="*/ 252 w 334"/>
                    <a:gd name="T17" fmla="*/ 2 h 418"/>
                    <a:gd name="T18" fmla="*/ 334 w 334"/>
                    <a:gd name="T19" fmla="*/ 0 h 418"/>
                    <a:gd name="T20" fmla="*/ 334 w 334"/>
                    <a:gd name="T21" fmla="*/ 5 h 418"/>
                    <a:gd name="T22" fmla="*/ 316 w 334"/>
                    <a:gd name="T23" fmla="*/ 151 h 418"/>
                    <a:gd name="T24" fmla="*/ 196 w 334"/>
                    <a:gd name="T25" fmla="*/ 357 h 418"/>
                    <a:gd name="T26" fmla="*/ 11 w 334"/>
                    <a:gd name="T27" fmla="*/ 418 h 418"/>
                    <a:gd name="T28" fmla="*/ 10 w 334"/>
                    <a:gd name="T29" fmla="*/ 418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34" h="418">
                      <a:moveTo>
                        <a:pt x="10" y="418"/>
                      </a:moveTo>
                      <a:cubicBezTo>
                        <a:pt x="7" y="418"/>
                        <a:pt x="3" y="418"/>
                        <a:pt x="0" y="418"/>
                      </a:cubicBezTo>
                      <a:cubicBezTo>
                        <a:pt x="2" y="336"/>
                        <a:pt x="2" y="336"/>
                        <a:pt x="2" y="336"/>
                      </a:cubicBezTo>
                      <a:cubicBezTo>
                        <a:pt x="5" y="336"/>
                        <a:pt x="8" y="336"/>
                        <a:pt x="10" y="336"/>
                      </a:cubicBezTo>
                      <a:cubicBezTo>
                        <a:pt x="71" y="336"/>
                        <a:pt x="112" y="319"/>
                        <a:pt x="144" y="293"/>
                      </a:cubicBezTo>
                      <a:cubicBezTo>
                        <a:pt x="176" y="267"/>
                        <a:pt x="200" y="231"/>
                        <a:pt x="216" y="191"/>
                      </a:cubicBezTo>
                      <a:cubicBezTo>
                        <a:pt x="249" y="112"/>
                        <a:pt x="252" y="23"/>
                        <a:pt x="252" y="5"/>
                      </a:cubicBezTo>
                      <a:cubicBezTo>
                        <a:pt x="252" y="3"/>
                        <a:pt x="252" y="2"/>
                        <a:pt x="252" y="2"/>
                      </a:cubicBezTo>
                      <a:cubicBezTo>
                        <a:pt x="252" y="2"/>
                        <a:pt x="252" y="2"/>
                        <a:pt x="252" y="2"/>
                      </a:cubicBezTo>
                      <a:cubicBezTo>
                        <a:pt x="334" y="0"/>
                        <a:pt x="334" y="0"/>
                        <a:pt x="334" y="0"/>
                      </a:cubicBezTo>
                      <a:cubicBezTo>
                        <a:pt x="334" y="1"/>
                        <a:pt x="334" y="2"/>
                        <a:pt x="334" y="5"/>
                      </a:cubicBezTo>
                      <a:cubicBezTo>
                        <a:pt x="334" y="23"/>
                        <a:pt x="333" y="82"/>
                        <a:pt x="316" y="151"/>
                      </a:cubicBezTo>
                      <a:cubicBezTo>
                        <a:pt x="298" y="220"/>
                        <a:pt x="265" y="301"/>
                        <a:pt x="196" y="357"/>
                      </a:cubicBezTo>
                      <a:cubicBezTo>
                        <a:pt x="150" y="394"/>
                        <a:pt x="88" y="418"/>
                        <a:pt x="11" y="418"/>
                      </a:cubicBezTo>
                      <a:cubicBezTo>
                        <a:pt x="10" y="418"/>
                        <a:pt x="10" y="418"/>
                        <a:pt x="10" y="418"/>
                      </a:cubicBezTo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2" name="Freeform 27"/>
                <p:cNvSpPr>
                  <a:spLocks/>
                </p:cNvSpPr>
                <p:nvPr/>
              </p:nvSpPr>
              <p:spPr bwMode="auto">
                <a:xfrm>
                  <a:off x="5431" y="1550"/>
                  <a:ext cx="506" cy="637"/>
                </a:xfrm>
                <a:custGeom>
                  <a:avLst/>
                  <a:gdLst>
                    <a:gd name="T0" fmla="*/ 332 w 332"/>
                    <a:gd name="T1" fmla="*/ 0 h 418"/>
                    <a:gd name="T2" fmla="*/ 250 w 332"/>
                    <a:gd name="T3" fmla="*/ 2 h 418"/>
                    <a:gd name="T4" fmla="*/ 250 w 332"/>
                    <a:gd name="T5" fmla="*/ 2 h 418"/>
                    <a:gd name="T6" fmla="*/ 250 w 332"/>
                    <a:gd name="T7" fmla="*/ 5 h 418"/>
                    <a:gd name="T8" fmla="*/ 250 w 332"/>
                    <a:gd name="T9" fmla="*/ 7 h 418"/>
                    <a:gd name="T10" fmla="*/ 214 w 332"/>
                    <a:gd name="T11" fmla="*/ 191 h 418"/>
                    <a:gd name="T12" fmla="*/ 142 w 332"/>
                    <a:gd name="T13" fmla="*/ 293 h 418"/>
                    <a:gd name="T14" fmla="*/ 8 w 332"/>
                    <a:gd name="T15" fmla="*/ 336 h 418"/>
                    <a:gd name="T16" fmla="*/ 0 w 332"/>
                    <a:gd name="T17" fmla="*/ 336 h 418"/>
                    <a:gd name="T18" fmla="*/ 0 w 332"/>
                    <a:gd name="T19" fmla="*/ 336 h 418"/>
                    <a:gd name="T20" fmla="*/ 16 w 332"/>
                    <a:gd name="T21" fmla="*/ 336 h 418"/>
                    <a:gd name="T22" fmla="*/ 16 w 332"/>
                    <a:gd name="T23" fmla="*/ 418 h 418"/>
                    <a:gd name="T24" fmla="*/ 194 w 332"/>
                    <a:gd name="T25" fmla="*/ 357 h 418"/>
                    <a:gd name="T26" fmla="*/ 314 w 332"/>
                    <a:gd name="T27" fmla="*/ 151 h 418"/>
                    <a:gd name="T28" fmla="*/ 332 w 332"/>
                    <a:gd name="T29" fmla="*/ 5 h 418"/>
                    <a:gd name="T30" fmla="*/ 332 w 332"/>
                    <a:gd name="T31" fmla="*/ 0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32" h="418">
                      <a:moveTo>
                        <a:pt x="332" y="0"/>
                      </a:moveTo>
                      <a:cubicBezTo>
                        <a:pt x="250" y="2"/>
                        <a:pt x="250" y="2"/>
                        <a:pt x="250" y="2"/>
                      </a:cubicBezTo>
                      <a:cubicBezTo>
                        <a:pt x="250" y="2"/>
                        <a:pt x="250" y="2"/>
                        <a:pt x="250" y="2"/>
                      </a:cubicBezTo>
                      <a:cubicBezTo>
                        <a:pt x="250" y="2"/>
                        <a:pt x="250" y="3"/>
                        <a:pt x="250" y="5"/>
                      </a:cubicBezTo>
                      <a:cubicBezTo>
                        <a:pt x="250" y="6"/>
                        <a:pt x="250" y="7"/>
                        <a:pt x="250" y="7"/>
                      </a:cubicBezTo>
                      <a:cubicBezTo>
                        <a:pt x="250" y="29"/>
                        <a:pt x="246" y="115"/>
                        <a:pt x="214" y="191"/>
                      </a:cubicBezTo>
                      <a:cubicBezTo>
                        <a:pt x="198" y="231"/>
                        <a:pt x="174" y="267"/>
                        <a:pt x="142" y="293"/>
                      </a:cubicBezTo>
                      <a:cubicBezTo>
                        <a:pt x="110" y="319"/>
                        <a:pt x="69" y="336"/>
                        <a:pt x="8" y="336"/>
                      </a:cubicBezTo>
                      <a:cubicBezTo>
                        <a:pt x="6" y="336"/>
                        <a:pt x="3" y="336"/>
                        <a:pt x="0" y="336"/>
                      </a:cubicBezTo>
                      <a:cubicBezTo>
                        <a:pt x="0" y="336"/>
                        <a:pt x="0" y="336"/>
                        <a:pt x="0" y="336"/>
                      </a:cubicBezTo>
                      <a:cubicBezTo>
                        <a:pt x="16" y="336"/>
                        <a:pt x="16" y="336"/>
                        <a:pt x="16" y="336"/>
                      </a:cubicBezTo>
                      <a:cubicBezTo>
                        <a:pt x="16" y="418"/>
                        <a:pt x="16" y="418"/>
                        <a:pt x="16" y="418"/>
                      </a:cubicBezTo>
                      <a:cubicBezTo>
                        <a:pt x="89" y="417"/>
                        <a:pt x="149" y="393"/>
                        <a:pt x="194" y="357"/>
                      </a:cubicBezTo>
                      <a:cubicBezTo>
                        <a:pt x="263" y="301"/>
                        <a:pt x="296" y="220"/>
                        <a:pt x="314" y="151"/>
                      </a:cubicBezTo>
                      <a:cubicBezTo>
                        <a:pt x="331" y="82"/>
                        <a:pt x="332" y="23"/>
                        <a:pt x="332" y="5"/>
                      </a:cubicBezTo>
                      <a:cubicBezTo>
                        <a:pt x="332" y="2"/>
                        <a:pt x="332" y="1"/>
                        <a:pt x="332" y="0"/>
                      </a:cubicBezTo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3" name="Freeform 28"/>
                <p:cNvSpPr>
                  <a:spLocks/>
                </p:cNvSpPr>
                <p:nvPr/>
              </p:nvSpPr>
              <p:spPr bwMode="auto">
                <a:xfrm>
                  <a:off x="4926" y="2062"/>
                  <a:ext cx="529" cy="1088"/>
                </a:xfrm>
                <a:custGeom>
                  <a:avLst/>
                  <a:gdLst>
                    <a:gd name="T0" fmla="*/ 347 w 347"/>
                    <a:gd name="T1" fmla="*/ 187 h 714"/>
                    <a:gd name="T2" fmla="*/ 347 w 347"/>
                    <a:gd name="T3" fmla="*/ 0 h 714"/>
                    <a:gd name="T4" fmla="*/ 0 w 347"/>
                    <a:gd name="T5" fmla="*/ 0 h 714"/>
                    <a:gd name="T6" fmla="*/ 0 w 347"/>
                    <a:gd name="T7" fmla="*/ 714 h 714"/>
                    <a:gd name="T8" fmla="*/ 347 w 347"/>
                    <a:gd name="T9" fmla="*/ 714 h 714"/>
                    <a:gd name="T10" fmla="*/ 347 w 347"/>
                    <a:gd name="T11" fmla="*/ 656 h 714"/>
                    <a:gd name="T12" fmla="*/ 310 w 347"/>
                    <a:gd name="T13" fmla="*/ 405 h 714"/>
                    <a:gd name="T14" fmla="*/ 347 w 347"/>
                    <a:gd name="T15" fmla="*/ 187 h 7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47" h="714">
                      <a:moveTo>
                        <a:pt x="347" y="187"/>
                      </a:moveTo>
                      <a:cubicBezTo>
                        <a:pt x="347" y="0"/>
                        <a:pt x="347" y="0"/>
                        <a:pt x="34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14"/>
                        <a:pt x="0" y="714"/>
                        <a:pt x="0" y="714"/>
                      </a:cubicBezTo>
                      <a:cubicBezTo>
                        <a:pt x="347" y="714"/>
                        <a:pt x="347" y="714"/>
                        <a:pt x="347" y="714"/>
                      </a:cubicBezTo>
                      <a:cubicBezTo>
                        <a:pt x="347" y="656"/>
                        <a:pt x="347" y="656"/>
                        <a:pt x="347" y="656"/>
                      </a:cubicBezTo>
                      <a:cubicBezTo>
                        <a:pt x="344" y="574"/>
                        <a:pt x="335" y="475"/>
                        <a:pt x="310" y="405"/>
                      </a:cubicBezTo>
                      <a:cubicBezTo>
                        <a:pt x="310" y="405"/>
                        <a:pt x="340" y="258"/>
                        <a:pt x="347" y="187"/>
                      </a:cubicBezTo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4" name="Freeform 29"/>
                <p:cNvSpPr>
                  <a:spLocks/>
                </p:cNvSpPr>
                <p:nvPr/>
              </p:nvSpPr>
              <p:spPr bwMode="auto">
                <a:xfrm>
                  <a:off x="5812" y="1424"/>
                  <a:ext cx="125" cy="129"/>
                </a:xfrm>
                <a:custGeom>
                  <a:avLst/>
                  <a:gdLst>
                    <a:gd name="T0" fmla="*/ 82 w 82"/>
                    <a:gd name="T1" fmla="*/ 43 h 85"/>
                    <a:gd name="T2" fmla="*/ 82 w 82"/>
                    <a:gd name="T3" fmla="*/ 41 h 85"/>
                    <a:gd name="T4" fmla="*/ 41 w 82"/>
                    <a:gd name="T5" fmla="*/ 0 h 85"/>
                    <a:gd name="T6" fmla="*/ 0 w 82"/>
                    <a:gd name="T7" fmla="*/ 41 h 85"/>
                    <a:gd name="T8" fmla="*/ 0 w 82"/>
                    <a:gd name="T9" fmla="*/ 43 h 85"/>
                    <a:gd name="T10" fmla="*/ 0 w 82"/>
                    <a:gd name="T11" fmla="*/ 43 h 85"/>
                    <a:gd name="T12" fmla="*/ 0 w 82"/>
                    <a:gd name="T13" fmla="*/ 85 h 85"/>
                    <a:gd name="T14" fmla="*/ 82 w 82"/>
                    <a:gd name="T15" fmla="*/ 85 h 85"/>
                    <a:gd name="T16" fmla="*/ 82 w 82"/>
                    <a:gd name="T17" fmla="*/ 43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2" h="85">
                      <a:moveTo>
                        <a:pt x="82" y="43"/>
                      </a:moveTo>
                      <a:cubicBezTo>
                        <a:pt x="82" y="42"/>
                        <a:pt x="82" y="42"/>
                        <a:pt x="82" y="41"/>
                      </a:cubicBezTo>
                      <a:cubicBezTo>
                        <a:pt x="82" y="19"/>
                        <a:pt x="64" y="0"/>
                        <a:pt x="41" y="0"/>
                      </a:cubicBezTo>
                      <a:cubicBezTo>
                        <a:pt x="18" y="0"/>
                        <a:pt x="0" y="19"/>
                        <a:pt x="0" y="41"/>
                      </a:cubicBezTo>
                      <a:cubicBezTo>
                        <a:pt x="0" y="42"/>
                        <a:pt x="0" y="42"/>
                        <a:pt x="0" y="43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85"/>
                        <a:pt x="0" y="85"/>
                        <a:pt x="0" y="85"/>
                      </a:cubicBezTo>
                      <a:cubicBezTo>
                        <a:pt x="82" y="85"/>
                        <a:pt x="82" y="85"/>
                        <a:pt x="82" y="85"/>
                      </a:cubicBezTo>
                      <a:cubicBezTo>
                        <a:pt x="82" y="43"/>
                        <a:pt x="82" y="43"/>
                        <a:pt x="82" y="43"/>
                      </a:cubicBezTo>
                      <a:close/>
                    </a:path>
                  </a:pathLst>
                </a:custGeom>
                <a:solidFill>
                  <a:srgbClr val="7656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5" name="Freeform 30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261" cy="147"/>
                </a:xfrm>
                <a:custGeom>
                  <a:avLst/>
                  <a:gdLst>
                    <a:gd name="T0" fmla="*/ 261 w 261"/>
                    <a:gd name="T1" fmla="*/ 113 h 147"/>
                    <a:gd name="T2" fmla="*/ 148 w 261"/>
                    <a:gd name="T3" fmla="*/ 0 h 147"/>
                    <a:gd name="T4" fmla="*/ 0 w 261"/>
                    <a:gd name="T5" fmla="*/ 0 h 147"/>
                    <a:gd name="T6" fmla="*/ 0 w 261"/>
                    <a:gd name="T7" fmla="*/ 147 h 147"/>
                    <a:gd name="T8" fmla="*/ 261 w 261"/>
                    <a:gd name="T9" fmla="*/ 147 h 147"/>
                    <a:gd name="T10" fmla="*/ 261 w 261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1" h="147">
                      <a:moveTo>
                        <a:pt x="261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61" y="147"/>
                      </a:lnTo>
                      <a:lnTo>
                        <a:pt x="261" y="113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6" name="Freeform 31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261" cy="147"/>
                </a:xfrm>
                <a:custGeom>
                  <a:avLst/>
                  <a:gdLst>
                    <a:gd name="T0" fmla="*/ 261 w 261"/>
                    <a:gd name="T1" fmla="*/ 113 h 147"/>
                    <a:gd name="T2" fmla="*/ 148 w 261"/>
                    <a:gd name="T3" fmla="*/ 0 h 147"/>
                    <a:gd name="T4" fmla="*/ 0 w 261"/>
                    <a:gd name="T5" fmla="*/ 0 h 147"/>
                    <a:gd name="T6" fmla="*/ 0 w 261"/>
                    <a:gd name="T7" fmla="*/ 147 h 147"/>
                    <a:gd name="T8" fmla="*/ 261 w 261"/>
                    <a:gd name="T9" fmla="*/ 147 h 147"/>
                    <a:gd name="T10" fmla="*/ 261 w 261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1" h="147">
                      <a:moveTo>
                        <a:pt x="261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61" y="147"/>
                      </a:lnTo>
                      <a:lnTo>
                        <a:pt x="261" y="11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7" name="Rectangle 32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952"/>
                </a:xfrm>
                <a:prstGeom prst="rect">
                  <a:avLst/>
                </a:pr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8" name="Rectangle 33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9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9" name="Freeform 34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70" cy="147"/>
                </a:xfrm>
                <a:custGeom>
                  <a:avLst/>
                  <a:gdLst>
                    <a:gd name="T0" fmla="*/ 70 w 70"/>
                    <a:gd name="T1" fmla="*/ 0 h 147"/>
                    <a:gd name="T2" fmla="*/ 0 w 70"/>
                    <a:gd name="T3" fmla="*/ 0 h 147"/>
                    <a:gd name="T4" fmla="*/ 0 w 70"/>
                    <a:gd name="T5" fmla="*/ 80 h 147"/>
                    <a:gd name="T6" fmla="*/ 32 w 70"/>
                    <a:gd name="T7" fmla="*/ 113 h 147"/>
                    <a:gd name="T8" fmla="*/ 32 w 70"/>
                    <a:gd name="T9" fmla="*/ 147 h 147"/>
                    <a:gd name="T10" fmla="*/ 0 w 70"/>
                    <a:gd name="T11" fmla="*/ 147 h 147"/>
                    <a:gd name="T12" fmla="*/ 70 w 70"/>
                    <a:gd name="T13" fmla="*/ 147 h 147"/>
                    <a:gd name="T14" fmla="*/ 70 w 70"/>
                    <a:gd name="T15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" h="147">
                      <a:moveTo>
                        <a:pt x="70" y="0"/>
                      </a:moveTo>
                      <a:lnTo>
                        <a:pt x="0" y="0"/>
                      </a:lnTo>
                      <a:lnTo>
                        <a:pt x="0" y="80"/>
                      </a:lnTo>
                      <a:lnTo>
                        <a:pt x="32" y="113"/>
                      </a:lnTo>
                      <a:lnTo>
                        <a:pt x="32" y="147"/>
                      </a:lnTo>
                      <a:lnTo>
                        <a:pt x="0" y="147"/>
                      </a:lnTo>
                      <a:lnTo>
                        <a:pt x="70" y="147"/>
                      </a:lnTo>
                      <a:lnTo>
                        <a:pt x="70" y="0"/>
                      </a:lnTo>
                      <a:close/>
                    </a:path>
                  </a:pathLst>
                </a:cu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0" name="Freeform 35"/>
                <p:cNvSpPr>
                  <a:spLocks/>
                </p:cNvSpPr>
                <p:nvPr/>
              </p:nvSpPr>
              <p:spPr bwMode="auto">
                <a:xfrm>
                  <a:off x="5252" y="4060"/>
                  <a:ext cx="70" cy="147"/>
                </a:xfrm>
                <a:custGeom>
                  <a:avLst/>
                  <a:gdLst>
                    <a:gd name="T0" fmla="*/ 70 w 70"/>
                    <a:gd name="T1" fmla="*/ 0 h 147"/>
                    <a:gd name="T2" fmla="*/ 0 w 70"/>
                    <a:gd name="T3" fmla="*/ 0 h 147"/>
                    <a:gd name="T4" fmla="*/ 0 w 70"/>
                    <a:gd name="T5" fmla="*/ 80 h 147"/>
                    <a:gd name="T6" fmla="*/ 32 w 70"/>
                    <a:gd name="T7" fmla="*/ 113 h 147"/>
                    <a:gd name="T8" fmla="*/ 32 w 70"/>
                    <a:gd name="T9" fmla="*/ 147 h 147"/>
                    <a:gd name="T10" fmla="*/ 0 w 70"/>
                    <a:gd name="T11" fmla="*/ 147 h 147"/>
                    <a:gd name="T12" fmla="*/ 70 w 70"/>
                    <a:gd name="T13" fmla="*/ 147 h 147"/>
                    <a:gd name="T14" fmla="*/ 70 w 70"/>
                    <a:gd name="T15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" h="147">
                      <a:moveTo>
                        <a:pt x="70" y="0"/>
                      </a:moveTo>
                      <a:lnTo>
                        <a:pt x="0" y="0"/>
                      </a:lnTo>
                      <a:lnTo>
                        <a:pt x="0" y="80"/>
                      </a:lnTo>
                      <a:lnTo>
                        <a:pt x="32" y="113"/>
                      </a:lnTo>
                      <a:lnTo>
                        <a:pt x="32" y="147"/>
                      </a:lnTo>
                      <a:lnTo>
                        <a:pt x="0" y="147"/>
                      </a:lnTo>
                      <a:lnTo>
                        <a:pt x="70" y="147"/>
                      </a:lnTo>
                      <a:lnTo>
                        <a:pt x="7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1" name="Rectangle 36"/>
                <p:cNvSpPr>
                  <a:spLocks noChangeArrowheads="1"/>
                </p:cNvSpPr>
                <p:nvPr/>
              </p:nvSpPr>
              <p:spPr bwMode="auto">
                <a:xfrm>
                  <a:off x="5252" y="3150"/>
                  <a:ext cx="70" cy="910"/>
                </a:xfrm>
                <a:prstGeom prst="rect">
                  <a:avLst/>
                </a:pr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2" name="Rectangle 37"/>
                <p:cNvSpPr>
                  <a:spLocks noChangeArrowheads="1"/>
                </p:cNvSpPr>
                <p:nvPr/>
              </p:nvSpPr>
              <p:spPr bwMode="auto">
                <a:xfrm>
                  <a:off x="5252" y="3150"/>
                  <a:ext cx="70" cy="9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3" name="Rectangle 38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952"/>
                </a:xfrm>
                <a:prstGeom prst="rect">
                  <a:avLst/>
                </a:pr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4" name="Rectangle 39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9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5" name="Freeform 40"/>
                <p:cNvSpPr>
                  <a:spLocks/>
                </p:cNvSpPr>
                <p:nvPr/>
              </p:nvSpPr>
              <p:spPr bwMode="auto">
                <a:xfrm>
                  <a:off x="5025" y="4060"/>
                  <a:ext cx="259" cy="147"/>
                </a:xfrm>
                <a:custGeom>
                  <a:avLst/>
                  <a:gdLst>
                    <a:gd name="T0" fmla="*/ 259 w 259"/>
                    <a:gd name="T1" fmla="*/ 113 h 147"/>
                    <a:gd name="T2" fmla="*/ 148 w 259"/>
                    <a:gd name="T3" fmla="*/ 0 h 147"/>
                    <a:gd name="T4" fmla="*/ 0 w 259"/>
                    <a:gd name="T5" fmla="*/ 0 h 147"/>
                    <a:gd name="T6" fmla="*/ 0 w 259"/>
                    <a:gd name="T7" fmla="*/ 147 h 147"/>
                    <a:gd name="T8" fmla="*/ 259 w 259"/>
                    <a:gd name="T9" fmla="*/ 147 h 147"/>
                    <a:gd name="T10" fmla="*/ 259 w 259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9" h="147">
                      <a:moveTo>
                        <a:pt x="259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59" y="147"/>
                      </a:lnTo>
                      <a:lnTo>
                        <a:pt x="259" y="113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6" name="Freeform 41"/>
                <p:cNvSpPr>
                  <a:spLocks/>
                </p:cNvSpPr>
                <p:nvPr/>
              </p:nvSpPr>
              <p:spPr bwMode="auto">
                <a:xfrm>
                  <a:off x="5025" y="4060"/>
                  <a:ext cx="259" cy="147"/>
                </a:xfrm>
                <a:custGeom>
                  <a:avLst/>
                  <a:gdLst>
                    <a:gd name="T0" fmla="*/ 259 w 259"/>
                    <a:gd name="T1" fmla="*/ 113 h 147"/>
                    <a:gd name="T2" fmla="*/ 148 w 259"/>
                    <a:gd name="T3" fmla="*/ 0 h 147"/>
                    <a:gd name="T4" fmla="*/ 0 w 259"/>
                    <a:gd name="T5" fmla="*/ 0 h 147"/>
                    <a:gd name="T6" fmla="*/ 0 w 259"/>
                    <a:gd name="T7" fmla="*/ 147 h 147"/>
                    <a:gd name="T8" fmla="*/ 259 w 259"/>
                    <a:gd name="T9" fmla="*/ 147 h 147"/>
                    <a:gd name="T10" fmla="*/ 259 w 259"/>
                    <a:gd name="T11" fmla="*/ 113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9" h="147">
                      <a:moveTo>
                        <a:pt x="259" y="113"/>
                      </a:moveTo>
                      <a:lnTo>
                        <a:pt x="148" y="0"/>
                      </a:lnTo>
                      <a:lnTo>
                        <a:pt x="0" y="0"/>
                      </a:lnTo>
                      <a:lnTo>
                        <a:pt x="0" y="147"/>
                      </a:lnTo>
                      <a:lnTo>
                        <a:pt x="259" y="147"/>
                      </a:lnTo>
                      <a:lnTo>
                        <a:pt x="259" y="11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7" name="Freeform 42"/>
                <p:cNvSpPr>
                  <a:spLocks noEditPoints="1"/>
                </p:cNvSpPr>
                <p:nvPr/>
              </p:nvSpPr>
              <p:spPr bwMode="auto">
                <a:xfrm>
                  <a:off x="5025" y="3150"/>
                  <a:ext cx="69" cy="910"/>
                </a:xfrm>
                <a:custGeom>
                  <a:avLst/>
                  <a:gdLst>
                    <a:gd name="T0" fmla="*/ 69 w 69"/>
                    <a:gd name="T1" fmla="*/ 506 h 910"/>
                    <a:gd name="T2" fmla="*/ 0 w 69"/>
                    <a:gd name="T3" fmla="*/ 506 h 910"/>
                    <a:gd name="T4" fmla="*/ 0 w 69"/>
                    <a:gd name="T5" fmla="*/ 910 h 910"/>
                    <a:gd name="T6" fmla="*/ 69 w 69"/>
                    <a:gd name="T7" fmla="*/ 910 h 910"/>
                    <a:gd name="T8" fmla="*/ 69 w 69"/>
                    <a:gd name="T9" fmla="*/ 506 h 910"/>
                    <a:gd name="T10" fmla="*/ 69 w 69"/>
                    <a:gd name="T11" fmla="*/ 0 h 910"/>
                    <a:gd name="T12" fmla="*/ 0 w 69"/>
                    <a:gd name="T13" fmla="*/ 0 h 910"/>
                    <a:gd name="T14" fmla="*/ 0 w 69"/>
                    <a:gd name="T15" fmla="*/ 0 h 910"/>
                    <a:gd name="T16" fmla="*/ 38 w 69"/>
                    <a:gd name="T17" fmla="*/ 0 h 910"/>
                    <a:gd name="T18" fmla="*/ 69 w 69"/>
                    <a:gd name="T19" fmla="*/ 0 h 910"/>
                    <a:gd name="T20" fmla="*/ 69 w 69"/>
                    <a:gd name="T21" fmla="*/ 0 h 9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910">
                      <a:moveTo>
                        <a:pt x="69" y="506"/>
                      </a:moveTo>
                      <a:lnTo>
                        <a:pt x="0" y="506"/>
                      </a:lnTo>
                      <a:lnTo>
                        <a:pt x="0" y="910"/>
                      </a:lnTo>
                      <a:lnTo>
                        <a:pt x="69" y="910"/>
                      </a:lnTo>
                      <a:lnTo>
                        <a:pt x="69" y="506"/>
                      </a:lnTo>
                      <a:close/>
                      <a:moveTo>
                        <a:pt x="69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8" y="0"/>
                      </a:lnTo>
                      <a:lnTo>
                        <a:pt x="69" y="0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8" name="Freeform 43"/>
                <p:cNvSpPr>
                  <a:spLocks noEditPoints="1"/>
                </p:cNvSpPr>
                <p:nvPr/>
              </p:nvSpPr>
              <p:spPr bwMode="auto">
                <a:xfrm>
                  <a:off x="5025" y="3150"/>
                  <a:ext cx="69" cy="910"/>
                </a:xfrm>
                <a:custGeom>
                  <a:avLst/>
                  <a:gdLst>
                    <a:gd name="T0" fmla="*/ 69 w 69"/>
                    <a:gd name="T1" fmla="*/ 506 h 910"/>
                    <a:gd name="T2" fmla="*/ 0 w 69"/>
                    <a:gd name="T3" fmla="*/ 506 h 910"/>
                    <a:gd name="T4" fmla="*/ 0 w 69"/>
                    <a:gd name="T5" fmla="*/ 910 h 910"/>
                    <a:gd name="T6" fmla="*/ 69 w 69"/>
                    <a:gd name="T7" fmla="*/ 910 h 910"/>
                    <a:gd name="T8" fmla="*/ 69 w 69"/>
                    <a:gd name="T9" fmla="*/ 506 h 910"/>
                    <a:gd name="T10" fmla="*/ 69 w 69"/>
                    <a:gd name="T11" fmla="*/ 0 h 910"/>
                    <a:gd name="T12" fmla="*/ 0 w 69"/>
                    <a:gd name="T13" fmla="*/ 0 h 910"/>
                    <a:gd name="T14" fmla="*/ 0 w 69"/>
                    <a:gd name="T15" fmla="*/ 0 h 910"/>
                    <a:gd name="T16" fmla="*/ 38 w 69"/>
                    <a:gd name="T17" fmla="*/ 0 h 910"/>
                    <a:gd name="T18" fmla="*/ 69 w 69"/>
                    <a:gd name="T19" fmla="*/ 0 h 910"/>
                    <a:gd name="T20" fmla="*/ 69 w 69"/>
                    <a:gd name="T21" fmla="*/ 0 h 9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910">
                      <a:moveTo>
                        <a:pt x="69" y="506"/>
                      </a:moveTo>
                      <a:lnTo>
                        <a:pt x="0" y="506"/>
                      </a:lnTo>
                      <a:lnTo>
                        <a:pt x="0" y="910"/>
                      </a:lnTo>
                      <a:lnTo>
                        <a:pt x="69" y="910"/>
                      </a:lnTo>
                      <a:lnTo>
                        <a:pt x="69" y="506"/>
                      </a:lnTo>
                      <a:moveTo>
                        <a:pt x="69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8" y="0"/>
                      </a:lnTo>
                      <a:lnTo>
                        <a:pt x="69" y="0"/>
                      </a:lnTo>
                      <a:lnTo>
                        <a:pt x="6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9" name="Rectangle 44"/>
                <p:cNvSpPr>
                  <a:spLocks noChangeArrowheads="1"/>
                </p:cNvSpPr>
                <p:nvPr/>
              </p:nvSpPr>
              <p:spPr bwMode="auto">
                <a:xfrm>
                  <a:off x="5025" y="4060"/>
                  <a:ext cx="69" cy="147"/>
                </a:xfrm>
                <a:prstGeom prst="rect">
                  <a:avLst/>
                </a:pr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0" name="Rectangle 45"/>
                <p:cNvSpPr>
                  <a:spLocks noChangeArrowheads="1"/>
                </p:cNvSpPr>
                <p:nvPr/>
              </p:nvSpPr>
              <p:spPr bwMode="auto">
                <a:xfrm>
                  <a:off x="5025" y="4060"/>
                  <a:ext cx="69" cy="1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1" name="Freeform 53"/>
                <p:cNvSpPr>
                  <a:spLocks/>
                </p:cNvSpPr>
                <p:nvPr/>
              </p:nvSpPr>
              <p:spPr bwMode="auto">
                <a:xfrm>
                  <a:off x="5825" y="1424"/>
                  <a:ext cx="112" cy="114"/>
                </a:xfrm>
                <a:custGeom>
                  <a:avLst/>
                  <a:gdLst>
                    <a:gd name="T0" fmla="*/ 73 w 73"/>
                    <a:gd name="T1" fmla="*/ 41 h 75"/>
                    <a:gd name="T2" fmla="*/ 32 w 73"/>
                    <a:gd name="T3" fmla="*/ 0 h 75"/>
                    <a:gd name="T4" fmla="*/ 12 w 73"/>
                    <a:gd name="T5" fmla="*/ 6 h 75"/>
                    <a:gd name="T6" fmla="*/ 15 w 73"/>
                    <a:gd name="T7" fmla="*/ 59 h 75"/>
                    <a:gd name="T8" fmla="*/ 73 w 73"/>
                    <a:gd name="T9" fmla="*/ 60 h 75"/>
                    <a:gd name="T10" fmla="*/ 73 w 73"/>
                    <a:gd name="T11" fmla="*/ 43 h 75"/>
                    <a:gd name="T12" fmla="*/ 73 w 73"/>
                    <a:gd name="T13" fmla="*/ 43 h 75"/>
                    <a:gd name="T14" fmla="*/ 73 w 73"/>
                    <a:gd name="T15" fmla="*/ 4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" h="75">
                      <a:moveTo>
                        <a:pt x="73" y="41"/>
                      </a:moveTo>
                      <a:cubicBezTo>
                        <a:pt x="73" y="19"/>
                        <a:pt x="55" y="0"/>
                        <a:pt x="32" y="0"/>
                      </a:cubicBezTo>
                      <a:cubicBezTo>
                        <a:pt x="25" y="0"/>
                        <a:pt x="18" y="2"/>
                        <a:pt x="12" y="6"/>
                      </a:cubicBezTo>
                      <a:cubicBezTo>
                        <a:pt x="0" y="22"/>
                        <a:pt x="1" y="45"/>
                        <a:pt x="15" y="59"/>
                      </a:cubicBezTo>
                      <a:cubicBezTo>
                        <a:pt x="31" y="75"/>
                        <a:pt x="57" y="75"/>
                        <a:pt x="73" y="60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2"/>
                        <a:pt x="73" y="42"/>
                        <a:pt x="73" y="41"/>
                      </a:cubicBezTo>
                      <a:close/>
                    </a:path>
                  </a:pathLst>
                </a:custGeom>
                <a:solidFill>
                  <a:srgbClr val="FFF1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2" name="Freeform 54"/>
                <p:cNvSpPr>
                  <a:spLocks/>
                </p:cNvSpPr>
                <p:nvPr/>
              </p:nvSpPr>
              <p:spPr bwMode="auto">
                <a:xfrm>
                  <a:off x="5825" y="1424"/>
                  <a:ext cx="112" cy="114"/>
                </a:xfrm>
                <a:custGeom>
                  <a:avLst/>
                  <a:gdLst>
                    <a:gd name="T0" fmla="*/ 73 w 73"/>
                    <a:gd name="T1" fmla="*/ 41 h 75"/>
                    <a:gd name="T2" fmla="*/ 32 w 73"/>
                    <a:gd name="T3" fmla="*/ 0 h 75"/>
                    <a:gd name="T4" fmla="*/ 12 w 73"/>
                    <a:gd name="T5" fmla="*/ 6 h 75"/>
                    <a:gd name="T6" fmla="*/ 15 w 73"/>
                    <a:gd name="T7" fmla="*/ 59 h 75"/>
                    <a:gd name="T8" fmla="*/ 73 w 73"/>
                    <a:gd name="T9" fmla="*/ 60 h 75"/>
                    <a:gd name="T10" fmla="*/ 73 w 73"/>
                    <a:gd name="T11" fmla="*/ 43 h 75"/>
                    <a:gd name="T12" fmla="*/ 73 w 73"/>
                    <a:gd name="T13" fmla="*/ 43 h 75"/>
                    <a:gd name="T14" fmla="*/ 73 w 73"/>
                    <a:gd name="T15" fmla="*/ 4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" h="75">
                      <a:moveTo>
                        <a:pt x="73" y="41"/>
                      </a:moveTo>
                      <a:cubicBezTo>
                        <a:pt x="73" y="19"/>
                        <a:pt x="55" y="0"/>
                        <a:pt x="32" y="0"/>
                      </a:cubicBezTo>
                      <a:cubicBezTo>
                        <a:pt x="25" y="0"/>
                        <a:pt x="18" y="2"/>
                        <a:pt x="12" y="6"/>
                      </a:cubicBezTo>
                      <a:cubicBezTo>
                        <a:pt x="0" y="22"/>
                        <a:pt x="1" y="45"/>
                        <a:pt x="15" y="59"/>
                      </a:cubicBezTo>
                      <a:cubicBezTo>
                        <a:pt x="31" y="75"/>
                        <a:pt x="57" y="75"/>
                        <a:pt x="73" y="60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2"/>
                        <a:pt x="73" y="42"/>
                        <a:pt x="73" y="41"/>
                      </a:cubicBez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3" name="Freeform 55"/>
                <p:cNvSpPr>
                  <a:spLocks/>
                </p:cNvSpPr>
                <p:nvPr/>
              </p:nvSpPr>
              <p:spPr bwMode="auto">
                <a:xfrm>
                  <a:off x="4926" y="2355"/>
                  <a:ext cx="529" cy="795"/>
                </a:xfrm>
                <a:custGeom>
                  <a:avLst/>
                  <a:gdLst>
                    <a:gd name="T0" fmla="*/ 0 w 347"/>
                    <a:gd name="T1" fmla="*/ 0 h 522"/>
                    <a:gd name="T2" fmla="*/ 0 w 347"/>
                    <a:gd name="T3" fmla="*/ 522 h 522"/>
                    <a:gd name="T4" fmla="*/ 65 w 347"/>
                    <a:gd name="T5" fmla="*/ 522 h 522"/>
                    <a:gd name="T6" fmla="*/ 65 w 347"/>
                    <a:gd name="T7" fmla="*/ 494 h 522"/>
                    <a:gd name="T8" fmla="*/ 161 w 347"/>
                    <a:gd name="T9" fmla="*/ 494 h 522"/>
                    <a:gd name="T10" fmla="*/ 161 w 347"/>
                    <a:gd name="T11" fmla="*/ 522 h 522"/>
                    <a:gd name="T12" fmla="*/ 214 w 347"/>
                    <a:gd name="T13" fmla="*/ 522 h 522"/>
                    <a:gd name="T14" fmla="*/ 214 w 347"/>
                    <a:gd name="T15" fmla="*/ 494 h 522"/>
                    <a:gd name="T16" fmla="*/ 310 w 347"/>
                    <a:gd name="T17" fmla="*/ 494 h 522"/>
                    <a:gd name="T18" fmla="*/ 310 w 347"/>
                    <a:gd name="T19" fmla="*/ 522 h 522"/>
                    <a:gd name="T20" fmla="*/ 347 w 347"/>
                    <a:gd name="T21" fmla="*/ 522 h 522"/>
                    <a:gd name="T22" fmla="*/ 347 w 347"/>
                    <a:gd name="T23" fmla="*/ 464 h 522"/>
                    <a:gd name="T24" fmla="*/ 347 w 347"/>
                    <a:gd name="T25" fmla="*/ 464 h 522"/>
                    <a:gd name="T26" fmla="*/ 331 w 347"/>
                    <a:gd name="T27" fmla="*/ 298 h 522"/>
                    <a:gd name="T28" fmla="*/ 0 w 347"/>
                    <a:gd name="T29" fmla="*/ 0 h 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47" h="522">
                      <a:moveTo>
                        <a:pt x="0" y="0"/>
                      </a:moveTo>
                      <a:cubicBezTo>
                        <a:pt x="0" y="522"/>
                        <a:pt x="0" y="522"/>
                        <a:pt x="0" y="522"/>
                      </a:cubicBezTo>
                      <a:cubicBezTo>
                        <a:pt x="65" y="522"/>
                        <a:pt x="65" y="522"/>
                        <a:pt x="65" y="522"/>
                      </a:cubicBezTo>
                      <a:cubicBezTo>
                        <a:pt x="65" y="494"/>
                        <a:pt x="65" y="494"/>
                        <a:pt x="65" y="494"/>
                      </a:cubicBezTo>
                      <a:cubicBezTo>
                        <a:pt x="161" y="494"/>
                        <a:pt x="161" y="494"/>
                        <a:pt x="161" y="494"/>
                      </a:cubicBezTo>
                      <a:cubicBezTo>
                        <a:pt x="161" y="522"/>
                        <a:pt x="161" y="522"/>
                        <a:pt x="161" y="522"/>
                      </a:cubicBezTo>
                      <a:cubicBezTo>
                        <a:pt x="214" y="522"/>
                        <a:pt x="214" y="522"/>
                        <a:pt x="214" y="522"/>
                      </a:cubicBezTo>
                      <a:cubicBezTo>
                        <a:pt x="214" y="494"/>
                        <a:pt x="214" y="494"/>
                        <a:pt x="214" y="494"/>
                      </a:cubicBezTo>
                      <a:cubicBezTo>
                        <a:pt x="310" y="494"/>
                        <a:pt x="310" y="494"/>
                        <a:pt x="310" y="494"/>
                      </a:cubicBezTo>
                      <a:cubicBezTo>
                        <a:pt x="310" y="522"/>
                        <a:pt x="310" y="522"/>
                        <a:pt x="310" y="522"/>
                      </a:cubicBezTo>
                      <a:cubicBezTo>
                        <a:pt x="347" y="522"/>
                        <a:pt x="347" y="522"/>
                        <a:pt x="347" y="522"/>
                      </a:cubicBezTo>
                      <a:cubicBezTo>
                        <a:pt x="347" y="464"/>
                        <a:pt x="347" y="464"/>
                        <a:pt x="347" y="464"/>
                      </a:cubicBezTo>
                      <a:cubicBezTo>
                        <a:pt x="347" y="464"/>
                        <a:pt x="347" y="464"/>
                        <a:pt x="347" y="464"/>
                      </a:cubicBezTo>
                      <a:cubicBezTo>
                        <a:pt x="345" y="412"/>
                        <a:pt x="341" y="352"/>
                        <a:pt x="331" y="298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4" name="Rectangle 56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42"/>
                </a:xfrm>
                <a:prstGeom prst="rect">
                  <a:avLst/>
                </a:pr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5" name="Rectangle 57"/>
                <p:cNvSpPr>
                  <a:spLocks noChangeArrowheads="1"/>
                </p:cNvSpPr>
                <p:nvPr/>
              </p:nvSpPr>
              <p:spPr bwMode="auto">
                <a:xfrm>
                  <a:off x="5252" y="3108"/>
                  <a:ext cx="147" cy="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6" name="Rectangle 58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42"/>
                </a:xfrm>
                <a:prstGeom prst="rect">
                  <a:avLst/>
                </a:prstGeom>
                <a:solidFill>
                  <a:srgbClr val="0B4E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7" name="Rectangle 59"/>
                <p:cNvSpPr>
                  <a:spLocks noChangeArrowheads="1"/>
                </p:cNvSpPr>
                <p:nvPr/>
              </p:nvSpPr>
              <p:spPr bwMode="auto">
                <a:xfrm>
                  <a:off x="5025" y="3108"/>
                  <a:ext cx="147" cy="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8" name="Freeform 60"/>
                <p:cNvSpPr>
                  <a:spLocks/>
                </p:cNvSpPr>
                <p:nvPr/>
              </p:nvSpPr>
              <p:spPr bwMode="auto">
                <a:xfrm>
                  <a:off x="4793" y="2064"/>
                  <a:ext cx="244" cy="934"/>
                </a:xfrm>
                <a:custGeom>
                  <a:avLst/>
                  <a:gdLst>
                    <a:gd name="T0" fmla="*/ 0 w 160"/>
                    <a:gd name="T1" fmla="*/ 613 h 613"/>
                    <a:gd name="T2" fmla="*/ 86 w 160"/>
                    <a:gd name="T3" fmla="*/ 0 h 613"/>
                    <a:gd name="T4" fmla="*/ 86 w 160"/>
                    <a:gd name="T5" fmla="*/ 0 h 613"/>
                    <a:gd name="T6" fmla="*/ 160 w 160"/>
                    <a:gd name="T7" fmla="*/ 26 h 613"/>
                    <a:gd name="T8" fmla="*/ 147 w 160"/>
                    <a:gd name="T9" fmla="*/ 67 h 613"/>
                    <a:gd name="T10" fmla="*/ 119 w 160"/>
                    <a:gd name="T11" fmla="*/ 185 h 613"/>
                    <a:gd name="T12" fmla="*/ 78 w 160"/>
                    <a:gd name="T13" fmla="*/ 613 h 613"/>
                    <a:gd name="T14" fmla="*/ 0 w 160"/>
                    <a:gd name="T15" fmla="*/ 613 h 6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0" h="613">
                      <a:moveTo>
                        <a:pt x="0" y="613"/>
                      </a:moveTo>
                      <a:cubicBezTo>
                        <a:pt x="0" y="244"/>
                        <a:pt x="85" y="3"/>
                        <a:pt x="86" y="0"/>
                      </a:cubicBezTo>
                      <a:cubicBezTo>
                        <a:pt x="86" y="0"/>
                        <a:pt x="86" y="0"/>
                        <a:pt x="86" y="0"/>
                      </a:cubicBezTo>
                      <a:cubicBezTo>
                        <a:pt x="160" y="26"/>
                        <a:pt x="160" y="26"/>
                        <a:pt x="160" y="26"/>
                      </a:cubicBezTo>
                      <a:cubicBezTo>
                        <a:pt x="160" y="26"/>
                        <a:pt x="155" y="40"/>
                        <a:pt x="147" y="67"/>
                      </a:cubicBezTo>
                      <a:cubicBezTo>
                        <a:pt x="140" y="94"/>
                        <a:pt x="130" y="134"/>
                        <a:pt x="119" y="185"/>
                      </a:cubicBezTo>
                      <a:cubicBezTo>
                        <a:pt x="99" y="287"/>
                        <a:pt x="78" y="434"/>
                        <a:pt x="78" y="613"/>
                      </a:cubicBezTo>
                      <a:lnTo>
                        <a:pt x="0" y="613"/>
                      </a:lnTo>
                      <a:close/>
                    </a:path>
                  </a:pathLst>
                </a:custGeom>
                <a:solidFill>
                  <a:srgbClr val="0555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9" name="Rectangle 61"/>
                <p:cNvSpPr>
                  <a:spLocks noChangeArrowheads="1"/>
                </p:cNvSpPr>
                <p:nvPr/>
              </p:nvSpPr>
              <p:spPr bwMode="auto">
                <a:xfrm>
                  <a:off x="4539" y="3150"/>
                  <a:ext cx="671" cy="506"/>
                </a:xfrm>
                <a:prstGeom prst="rect">
                  <a:avLst/>
                </a:prstGeom>
                <a:solidFill>
                  <a:srgbClr val="47C7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0" name="Rectangle 62"/>
                <p:cNvSpPr>
                  <a:spLocks noChangeArrowheads="1"/>
                </p:cNvSpPr>
                <p:nvPr/>
              </p:nvSpPr>
              <p:spPr bwMode="auto">
                <a:xfrm>
                  <a:off x="4539" y="3150"/>
                  <a:ext cx="671" cy="5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1" name="Freeform 63"/>
                <p:cNvSpPr>
                  <a:spLocks/>
                </p:cNvSpPr>
                <p:nvPr/>
              </p:nvSpPr>
              <p:spPr bwMode="auto">
                <a:xfrm>
                  <a:off x="5063" y="3150"/>
                  <a:ext cx="147" cy="506"/>
                </a:xfrm>
                <a:custGeom>
                  <a:avLst/>
                  <a:gdLst>
                    <a:gd name="T0" fmla="*/ 147 w 147"/>
                    <a:gd name="T1" fmla="*/ 0 h 506"/>
                    <a:gd name="T2" fmla="*/ 31 w 147"/>
                    <a:gd name="T3" fmla="*/ 0 h 506"/>
                    <a:gd name="T4" fmla="*/ 0 w 147"/>
                    <a:gd name="T5" fmla="*/ 0 h 506"/>
                    <a:gd name="T6" fmla="*/ 0 w 147"/>
                    <a:gd name="T7" fmla="*/ 506 h 506"/>
                    <a:gd name="T8" fmla="*/ 147 w 147"/>
                    <a:gd name="T9" fmla="*/ 506 h 506"/>
                    <a:gd name="T10" fmla="*/ 147 w 147"/>
                    <a:gd name="T11" fmla="*/ 0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7" h="506">
                      <a:moveTo>
                        <a:pt x="147" y="0"/>
                      </a:moveTo>
                      <a:lnTo>
                        <a:pt x="31" y="0"/>
                      </a:lnTo>
                      <a:lnTo>
                        <a:pt x="0" y="0"/>
                      </a:lnTo>
                      <a:lnTo>
                        <a:pt x="0" y="506"/>
                      </a:lnTo>
                      <a:lnTo>
                        <a:pt x="147" y="506"/>
                      </a:lnTo>
                      <a:lnTo>
                        <a:pt x="147" y="0"/>
                      </a:lnTo>
                      <a:close/>
                    </a:path>
                  </a:pathLst>
                </a:custGeom>
                <a:solidFill>
                  <a:srgbClr val="3CB4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2" name="Freeform 64"/>
                <p:cNvSpPr>
                  <a:spLocks/>
                </p:cNvSpPr>
                <p:nvPr/>
              </p:nvSpPr>
              <p:spPr bwMode="auto">
                <a:xfrm>
                  <a:off x="5063" y="3150"/>
                  <a:ext cx="147" cy="506"/>
                </a:xfrm>
                <a:custGeom>
                  <a:avLst/>
                  <a:gdLst>
                    <a:gd name="T0" fmla="*/ 147 w 147"/>
                    <a:gd name="T1" fmla="*/ 0 h 506"/>
                    <a:gd name="T2" fmla="*/ 31 w 147"/>
                    <a:gd name="T3" fmla="*/ 0 h 506"/>
                    <a:gd name="T4" fmla="*/ 0 w 147"/>
                    <a:gd name="T5" fmla="*/ 0 h 506"/>
                    <a:gd name="T6" fmla="*/ 0 w 147"/>
                    <a:gd name="T7" fmla="*/ 506 h 506"/>
                    <a:gd name="T8" fmla="*/ 147 w 147"/>
                    <a:gd name="T9" fmla="*/ 506 h 506"/>
                    <a:gd name="T10" fmla="*/ 147 w 147"/>
                    <a:gd name="T11" fmla="*/ 0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7" h="506">
                      <a:moveTo>
                        <a:pt x="147" y="0"/>
                      </a:moveTo>
                      <a:lnTo>
                        <a:pt x="31" y="0"/>
                      </a:lnTo>
                      <a:lnTo>
                        <a:pt x="0" y="0"/>
                      </a:lnTo>
                      <a:lnTo>
                        <a:pt x="0" y="506"/>
                      </a:lnTo>
                      <a:lnTo>
                        <a:pt x="147" y="506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3" name="Freeform 65"/>
                <p:cNvSpPr>
                  <a:spLocks/>
                </p:cNvSpPr>
                <p:nvPr/>
              </p:nvSpPr>
              <p:spPr bwMode="auto">
                <a:xfrm>
                  <a:off x="4740" y="3045"/>
                  <a:ext cx="229" cy="113"/>
                </a:xfrm>
                <a:custGeom>
                  <a:avLst/>
                  <a:gdLst>
                    <a:gd name="T0" fmla="*/ 200 w 229"/>
                    <a:gd name="T1" fmla="*/ 113 h 113"/>
                    <a:gd name="T2" fmla="*/ 200 w 229"/>
                    <a:gd name="T3" fmla="*/ 29 h 113"/>
                    <a:gd name="T4" fmla="*/ 31 w 229"/>
                    <a:gd name="T5" fmla="*/ 29 h 113"/>
                    <a:gd name="T6" fmla="*/ 31 w 229"/>
                    <a:gd name="T7" fmla="*/ 110 h 113"/>
                    <a:gd name="T8" fmla="*/ 31 w 229"/>
                    <a:gd name="T9" fmla="*/ 110 h 113"/>
                    <a:gd name="T10" fmla="*/ 0 w 229"/>
                    <a:gd name="T11" fmla="*/ 110 h 113"/>
                    <a:gd name="T12" fmla="*/ 0 w 229"/>
                    <a:gd name="T13" fmla="*/ 0 h 113"/>
                    <a:gd name="T14" fmla="*/ 229 w 229"/>
                    <a:gd name="T15" fmla="*/ 0 h 113"/>
                    <a:gd name="T16" fmla="*/ 229 w 229"/>
                    <a:gd name="T17" fmla="*/ 113 h 113"/>
                    <a:gd name="T18" fmla="*/ 200 w 229"/>
                    <a:gd name="T19" fmla="*/ 113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9" h="113">
                      <a:moveTo>
                        <a:pt x="200" y="113"/>
                      </a:moveTo>
                      <a:lnTo>
                        <a:pt x="200" y="29"/>
                      </a:lnTo>
                      <a:lnTo>
                        <a:pt x="31" y="29"/>
                      </a:lnTo>
                      <a:lnTo>
                        <a:pt x="31" y="110"/>
                      </a:lnTo>
                      <a:lnTo>
                        <a:pt x="31" y="110"/>
                      </a:lnTo>
                      <a:lnTo>
                        <a:pt x="0" y="110"/>
                      </a:lnTo>
                      <a:lnTo>
                        <a:pt x="0" y="0"/>
                      </a:lnTo>
                      <a:lnTo>
                        <a:pt x="229" y="0"/>
                      </a:lnTo>
                      <a:lnTo>
                        <a:pt x="229" y="113"/>
                      </a:lnTo>
                      <a:lnTo>
                        <a:pt x="200" y="113"/>
                      </a:lnTo>
                      <a:close/>
                    </a:path>
                  </a:pathLst>
                </a:custGeom>
                <a:solidFill>
                  <a:srgbClr val="47C7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4" name="Freeform 66"/>
                <p:cNvSpPr>
                  <a:spLocks/>
                </p:cNvSpPr>
                <p:nvPr/>
              </p:nvSpPr>
              <p:spPr bwMode="auto">
                <a:xfrm>
                  <a:off x="4793" y="2998"/>
                  <a:ext cx="121" cy="125"/>
                </a:xfrm>
                <a:custGeom>
                  <a:avLst/>
                  <a:gdLst>
                    <a:gd name="T0" fmla="*/ 1 w 79"/>
                    <a:gd name="T1" fmla="*/ 41 h 82"/>
                    <a:gd name="T2" fmla="*/ 0 w 79"/>
                    <a:gd name="T3" fmla="*/ 42 h 82"/>
                    <a:gd name="T4" fmla="*/ 40 w 79"/>
                    <a:gd name="T5" fmla="*/ 82 h 82"/>
                    <a:gd name="T6" fmla="*/ 79 w 79"/>
                    <a:gd name="T7" fmla="*/ 42 h 82"/>
                    <a:gd name="T8" fmla="*/ 79 w 79"/>
                    <a:gd name="T9" fmla="*/ 41 h 82"/>
                    <a:gd name="T10" fmla="*/ 79 w 79"/>
                    <a:gd name="T11" fmla="*/ 41 h 82"/>
                    <a:gd name="T12" fmla="*/ 79 w 79"/>
                    <a:gd name="T13" fmla="*/ 0 h 82"/>
                    <a:gd name="T14" fmla="*/ 0 w 79"/>
                    <a:gd name="T15" fmla="*/ 0 h 82"/>
                    <a:gd name="T16" fmla="*/ 0 w 79"/>
                    <a:gd name="T17" fmla="*/ 41 h 82"/>
                    <a:gd name="T18" fmla="*/ 1 w 79"/>
                    <a:gd name="T19" fmla="*/ 41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9" h="82">
                      <a:moveTo>
                        <a:pt x="1" y="41"/>
                      </a:moveTo>
                      <a:cubicBezTo>
                        <a:pt x="1" y="41"/>
                        <a:pt x="0" y="42"/>
                        <a:pt x="0" y="42"/>
                      </a:cubicBezTo>
                      <a:cubicBezTo>
                        <a:pt x="0" y="64"/>
                        <a:pt x="18" y="82"/>
                        <a:pt x="40" y="82"/>
                      </a:cubicBezTo>
                      <a:cubicBezTo>
                        <a:pt x="61" y="82"/>
                        <a:pt x="79" y="64"/>
                        <a:pt x="79" y="42"/>
                      </a:cubicBezTo>
                      <a:cubicBezTo>
                        <a:pt x="79" y="42"/>
                        <a:pt x="79" y="41"/>
                        <a:pt x="79" y="41"/>
                      </a:cubicBezTo>
                      <a:cubicBezTo>
                        <a:pt x="79" y="41"/>
                        <a:pt x="79" y="41"/>
                        <a:pt x="79" y="41"/>
                      </a:cubicBezTo>
                      <a:cubicBezTo>
                        <a:pt x="79" y="0"/>
                        <a:pt x="79" y="0"/>
                        <a:pt x="7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1"/>
                        <a:pt x="0" y="41"/>
                        <a:pt x="0" y="41"/>
                      </a:cubicBezTo>
                      <a:lnTo>
                        <a:pt x="1" y="41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5" name="Freeform 67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0 w 95"/>
                    <a:gd name="T1" fmla="*/ 0 h 344"/>
                    <a:gd name="T2" fmla="*/ 49 w 95"/>
                    <a:gd name="T3" fmla="*/ 344 h 344"/>
                    <a:gd name="T4" fmla="*/ 95 w 95"/>
                    <a:gd name="T5" fmla="*/ 0 h 344"/>
                    <a:gd name="T6" fmla="*/ 0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0" y="0"/>
                      </a:moveTo>
                      <a:lnTo>
                        <a:pt x="49" y="344"/>
                      </a:lnTo>
                      <a:lnTo>
                        <a:pt x="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6" name="Freeform 68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0 w 95"/>
                    <a:gd name="T1" fmla="*/ 0 h 344"/>
                    <a:gd name="T2" fmla="*/ 49 w 95"/>
                    <a:gd name="T3" fmla="*/ 344 h 344"/>
                    <a:gd name="T4" fmla="*/ 95 w 95"/>
                    <a:gd name="T5" fmla="*/ 0 h 344"/>
                    <a:gd name="T6" fmla="*/ 0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0" y="0"/>
                      </a:moveTo>
                      <a:lnTo>
                        <a:pt x="49" y="344"/>
                      </a:lnTo>
                      <a:lnTo>
                        <a:pt x="9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7" name="Freeform 69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95 w 95"/>
                    <a:gd name="T1" fmla="*/ 0 h 344"/>
                    <a:gd name="T2" fmla="*/ 0 w 95"/>
                    <a:gd name="T3" fmla="*/ 0 h 344"/>
                    <a:gd name="T4" fmla="*/ 49 w 95"/>
                    <a:gd name="T5" fmla="*/ 344 h 344"/>
                    <a:gd name="T6" fmla="*/ 95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95" y="0"/>
                      </a:moveTo>
                      <a:lnTo>
                        <a:pt x="0" y="0"/>
                      </a:lnTo>
                      <a:lnTo>
                        <a:pt x="49" y="344"/>
                      </a:lnTo>
                      <a:lnTo>
                        <a:pt x="95" y="0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8" name="Freeform 70"/>
                <p:cNvSpPr>
                  <a:spLocks/>
                </p:cNvSpPr>
                <p:nvPr/>
              </p:nvSpPr>
              <p:spPr bwMode="auto">
                <a:xfrm>
                  <a:off x="5182" y="2099"/>
                  <a:ext cx="95" cy="344"/>
                </a:xfrm>
                <a:custGeom>
                  <a:avLst/>
                  <a:gdLst>
                    <a:gd name="T0" fmla="*/ 95 w 95"/>
                    <a:gd name="T1" fmla="*/ 0 h 344"/>
                    <a:gd name="T2" fmla="*/ 0 w 95"/>
                    <a:gd name="T3" fmla="*/ 0 h 344"/>
                    <a:gd name="T4" fmla="*/ 49 w 95"/>
                    <a:gd name="T5" fmla="*/ 344 h 344"/>
                    <a:gd name="T6" fmla="*/ 95 w 95"/>
                    <a:gd name="T7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344">
                      <a:moveTo>
                        <a:pt x="95" y="0"/>
                      </a:moveTo>
                      <a:lnTo>
                        <a:pt x="0" y="0"/>
                      </a:lnTo>
                      <a:lnTo>
                        <a:pt x="49" y="344"/>
                      </a:lnTo>
                      <a:lnTo>
                        <a:pt x="9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9" name="Freeform 71"/>
                <p:cNvSpPr>
                  <a:spLocks/>
                </p:cNvSpPr>
                <p:nvPr/>
              </p:nvSpPr>
              <p:spPr bwMode="auto">
                <a:xfrm>
                  <a:off x="5182" y="1893"/>
                  <a:ext cx="140" cy="206"/>
                </a:xfrm>
                <a:custGeom>
                  <a:avLst/>
                  <a:gdLst>
                    <a:gd name="T0" fmla="*/ 63 w 92"/>
                    <a:gd name="T1" fmla="*/ 0 h 135"/>
                    <a:gd name="T2" fmla="*/ 53 w 92"/>
                    <a:gd name="T3" fmla="*/ 24 h 135"/>
                    <a:gd name="T4" fmla="*/ 0 w 92"/>
                    <a:gd name="T5" fmla="*/ 24 h 135"/>
                    <a:gd name="T6" fmla="*/ 0 w 92"/>
                    <a:gd name="T7" fmla="*/ 111 h 135"/>
                    <a:gd name="T8" fmla="*/ 32 w 92"/>
                    <a:gd name="T9" fmla="*/ 135 h 135"/>
                    <a:gd name="T10" fmla="*/ 63 w 92"/>
                    <a:gd name="T11" fmla="*/ 111 h 135"/>
                    <a:gd name="T12" fmla="*/ 63 w 92"/>
                    <a:gd name="T13" fmla="*/ 61 h 135"/>
                    <a:gd name="T14" fmla="*/ 92 w 92"/>
                    <a:gd name="T15" fmla="*/ 10 h 135"/>
                    <a:gd name="T16" fmla="*/ 63 w 92"/>
                    <a:gd name="T17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2" h="135">
                      <a:moveTo>
                        <a:pt x="63" y="0"/>
                      </a:moveTo>
                      <a:cubicBezTo>
                        <a:pt x="53" y="24"/>
                        <a:pt x="53" y="24"/>
                        <a:pt x="53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32" y="135"/>
                        <a:pt x="32" y="135"/>
                        <a:pt x="32" y="135"/>
                      </a:cubicBezTo>
                      <a:cubicBezTo>
                        <a:pt x="63" y="111"/>
                        <a:pt x="63" y="111"/>
                        <a:pt x="63" y="111"/>
                      </a:cubicBezTo>
                      <a:cubicBezTo>
                        <a:pt x="63" y="61"/>
                        <a:pt x="63" y="61"/>
                        <a:pt x="63" y="61"/>
                      </a:cubicBezTo>
                      <a:cubicBezTo>
                        <a:pt x="64" y="45"/>
                        <a:pt x="69" y="17"/>
                        <a:pt x="92" y="10"/>
                      </a:cubicBezTo>
                      <a:lnTo>
                        <a:pt x="63" y="0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0" name="Freeform 72"/>
                <p:cNvSpPr>
                  <a:spLocks/>
                </p:cNvSpPr>
                <p:nvPr/>
              </p:nvSpPr>
              <p:spPr bwMode="auto">
                <a:xfrm>
                  <a:off x="5207" y="2099"/>
                  <a:ext cx="45" cy="65"/>
                </a:xfrm>
                <a:custGeom>
                  <a:avLst/>
                  <a:gdLst>
                    <a:gd name="T0" fmla="*/ 0 w 45"/>
                    <a:gd name="T1" fmla="*/ 41 h 65"/>
                    <a:gd name="T2" fmla="*/ 6 w 45"/>
                    <a:gd name="T3" fmla="*/ 65 h 65"/>
                    <a:gd name="T4" fmla="*/ 36 w 45"/>
                    <a:gd name="T5" fmla="*/ 65 h 65"/>
                    <a:gd name="T6" fmla="*/ 45 w 45"/>
                    <a:gd name="T7" fmla="*/ 30 h 65"/>
                    <a:gd name="T8" fmla="*/ 21 w 45"/>
                    <a:gd name="T9" fmla="*/ 0 h 65"/>
                    <a:gd name="T10" fmla="*/ 0 w 45"/>
                    <a:gd name="T11" fmla="*/ 4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65">
                      <a:moveTo>
                        <a:pt x="0" y="41"/>
                      </a:moveTo>
                      <a:lnTo>
                        <a:pt x="6" y="65"/>
                      </a:lnTo>
                      <a:lnTo>
                        <a:pt x="36" y="65"/>
                      </a:lnTo>
                      <a:lnTo>
                        <a:pt x="45" y="30"/>
                      </a:lnTo>
                      <a:lnTo>
                        <a:pt x="21" y="0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F019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1" name="Freeform 73"/>
                <p:cNvSpPr>
                  <a:spLocks/>
                </p:cNvSpPr>
                <p:nvPr/>
              </p:nvSpPr>
              <p:spPr bwMode="auto">
                <a:xfrm>
                  <a:off x="5200" y="2164"/>
                  <a:ext cx="57" cy="279"/>
                </a:xfrm>
                <a:custGeom>
                  <a:avLst/>
                  <a:gdLst>
                    <a:gd name="T0" fmla="*/ 43 w 57"/>
                    <a:gd name="T1" fmla="*/ 0 h 279"/>
                    <a:gd name="T2" fmla="*/ 13 w 57"/>
                    <a:gd name="T3" fmla="*/ 0 h 279"/>
                    <a:gd name="T4" fmla="*/ 0 w 57"/>
                    <a:gd name="T5" fmla="*/ 69 h 279"/>
                    <a:gd name="T6" fmla="*/ 31 w 57"/>
                    <a:gd name="T7" fmla="*/ 279 h 279"/>
                    <a:gd name="T8" fmla="*/ 57 w 57"/>
                    <a:gd name="T9" fmla="*/ 83 h 279"/>
                    <a:gd name="T10" fmla="*/ 43 w 57"/>
                    <a:gd name="T11" fmla="*/ 0 h 2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7" h="279">
                      <a:moveTo>
                        <a:pt x="43" y="0"/>
                      </a:moveTo>
                      <a:lnTo>
                        <a:pt x="13" y="0"/>
                      </a:lnTo>
                      <a:lnTo>
                        <a:pt x="0" y="69"/>
                      </a:lnTo>
                      <a:lnTo>
                        <a:pt x="31" y="279"/>
                      </a:lnTo>
                      <a:lnTo>
                        <a:pt x="57" y="83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F019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2" name="Freeform 74"/>
                <p:cNvSpPr>
                  <a:spLocks/>
                </p:cNvSpPr>
                <p:nvPr/>
              </p:nvSpPr>
              <p:spPr bwMode="auto">
                <a:xfrm>
                  <a:off x="5182" y="2062"/>
                  <a:ext cx="49" cy="90"/>
                </a:xfrm>
                <a:custGeom>
                  <a:avLst/>
                  <a:gdLst>
                    <a:gd name="T0" fmla="*/ 49 w 49"/>
                    <a:gd name="T1" fmla="*/ 37 h 90"/>
                    <a:gd name="T2" fmla="*/ 17 w 49"/>
                    <a:gd name="T3" fmla="*/ 90 h 90"/>
                    <a:gd name="T4" fmla="*/ 0 w 49"/>
                    <a:gd name="T5" fmla="*/ 37 h 90"/>
                    <a:gd name="T6" fmla="*/ 0 w 49"/>
                    <a:gd name="T7" fmla="*/ 0 h 90"/>
                    <a:gd name="T8" fmla="*/ 49 w 49"/>
                    <a:gd name="T9" fmla="*/ 37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90">
                      <a:moveTo>
                        <a:pt x="49" y="37"/>
                      </a:moveTo>
                      <a:lnTo>
                        <a:pt x="17" y="90"/>
                      </a:lnTo>
                      <a:lnTo>
                        <a:pt x="0" y="37"/>
                      </a:lnTo>
                      <a:lnTo>
                        <a:pt x="0" y="0"/>
                      </a:lnTo>
                      <a:lnTo>
                        <a:pt x="49" y="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3" name="Freeform 75"/>
                <p:cNvSpPr>
                  <a:spLocks/>
                </p:cNvSpPr>
                <p:nvPr/>
              </p:nvSpPr>
              <p:spPr bwMode="auto">
                <a:xfrm>
                  <a:off x="5228" y="2062"/>
                  <a:ext cx="50" cy="90"/>
                </a:xfrm>
                <a:custGeom>
                  <a:avLst/>
                  <a:gdLst>
                    <a:gd name="T0" fmla="*/ 0 w 50"/>
                    <a:gd name="T1" fmla="*/ 37 h 90"/>
                    <a:gd name="T2" fmla="*/ 33 w 50"/>
                    <a:gd name="T3" fmla="*/ 90 h 90"/>
                    <a:gd name="T4" fmla="*/ 49 w 50"/>
                    <a:gd name="T5" fmla="*/ 37 h 90"/>
                    <a:gd name="T6" fmla="*/ 50 w 50"/>
                    <a:gd name="T7" fmla="*/ 0 h 90"/>
                    <a:gd name="T8" fmla="*/ 0 w 50"/>
                    <a:gd name="T9" fmla="*/ 37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90">
                      <a:moveTo>
                        <a:pt x="0" y="37"/>
                      </a:moveTo>
                      <a:lnTo>
                        <a:pt x="33" y="90"/>
                      </a:lnTo>
                      <a:lnTo>
                        <a:pt x="49" y="37"/>
                      </a:lnTo>
                      <a:lnTo>
                        <a:pt x="50" y="0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4" name="Freeform 76"/>
                <p:cNvSpPr>
                  <a:spLocks/>
                </p:cNvSpPr>
                <p:nvPr/>
              </p:nvSpPr>
              <p:spPr bwMode="auto">
                <a:xfrm>
                  <a:off x="5326" y="2221"/>
                  <a:ext cx="57" cy="39"/>
                </a:xfrm>
                <a:custGeom>
                  <a:avLst/>
                  <a:gdLst>
                    <a:gd name="T0" fmla="*/ 0 w 57"/>
                    <a:gd name="T1" fmla="*/ 39 h 39"/>
                    <a:gd name="T2" fmla="*/ 30 w 57"/>
                    <a:gd name="T3" fmla="*/ 0 h 39"/>
                    <a:gd name="T4" fmla="*/ 57 w 57"/>
                    <a:gd name="T5" fmla="*/ 39 h 39"/>
                    <a:gd name="T6" fmla="*/ 0 w 57"/>
                    <a:gd name="T7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39">
                      <a:moveTo>
                        <a:pt x="0" y="39"/>
                      </a:moveTo>
                      <a:lnTo>
                        <a:pt x="30" y="0"/>
                      </a:lnTo>
                      <a:lnTo>
                        <a:pt x="57" y="39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5" name="Freeform 77"/>
                <p:cNvSpPr>
                  <a:spLocks/>
                </p:cNvSpPr>
                <p:nvPr/>
              </p:nvSpPr>
              <p:spPr bwMode="auto">
                <a:xfrm>
                  <a:off x="5354" y="2221"/>
                  <a:ext cx="57" cy="39"/>
                </a:xfrm>
                <a:custGeom>
                  <a:avLst/>
                  <a:gdLst>
                    <a:gd name="T0" fmla="*/ 0 w 57"/>
                    <a:gd name="T1" fmla="*/ 39 h 39"/>
                    <a:gd name="T2" fmla="*/ 29 w 57"/>
                    <a:gd name="T3" fmla="*/ 0 h 39"/>
                    <a:gd name="T4" fmla="*/ 57 w 57"/>
                    <a:gd name="T5" fmla="*/ 39 h 39"/>
                    <a:gd name="T6" fmla="*/ 0 w 57"/>
                    <a:gd name="T7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39">
                      <a:moveTo>
                        <a:pt x="0" y="39"/>
                      </a:moveTo>
                      <a:lnTo>
                        <a:pt x="29" y="0"/>
                      </a:lnTo>
                      <a:lnTo>
                        <a:pt x="57" y="39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6" name="Freeform 78"/>
                <p:cNvSpPr>
                  <a:spLocks/>
                </p:cNvSpPr>
                <p:nvPr/>
              </p:nvSpPr>
              <p:spPr bwMode="auto">
                <a:xfrm>
                  <a:off x="5124" y="1663"/>
                  <a:ext cx="142" cy="79"/>
                </a:xfrm>
                <a:custGeom>
                  <a:avLst/>
                  <a:gdLst>
                    <a:gd name="T0" fmla="*/ 0 w 142"/>
                    <a:gd name="T1" fmla="*/ 41 h 79"/>
                    <a:gd name="T2" fmla="*/ 142 w 142"/>
                    <a:gd name="T3" fmla="*/ 0 h 79"/>
                    <a:gd name="T4" fmla="*/ 142 w 142"/>
                    <a:gd name="T5" fmla="*/ 79 h 79"/>
                    <a:gd name="T6" fmla="*/ 0 w 142"/>
                    <a:gd name="T7" fmla="*/ 41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" h="79">
                      <a:moveTo>
                        <a:pt x="0" y="41"/>
                      </a:moveTo>
                      <a:lnTo>
                        <a:pt x="142" y="0"/>
                      </a:lnTo>
                      <a:lnTo>
                        <a:pt x="142" y="79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7" name="Freeform 79"/>
                <p:cNvSpPr>
                  <a:spLocks/>
                </p:cNvSpPr>
                <p:nvPr/>
              </p:nvSpPr>
              <p:spPr bwMode="auto">
                <a:xfrm>
                  <a:off x="5025" y="1704"/>
                  <a:ext cx="355" cy="256"/>
                </a:xfrm>
                <a:custGeom>
                  <a:avLst/>
                  <a:gdLst>
                    <a:gd name="T0" fmla="*/ 0 w 233"/>
                    <a:gd name="T1" fmla="*/ 168 h 168"/>
                    <a:gd name="T2" fmla="*/ 118 w 233"/>
                    <a:gd name="T3" fmla="*/ 168 h 168"/>
                    <a:gd name="T4" fmla="*/ 119 w 233"/>
                    <a:gd name="T5" fmla="*/ 167 h 168"/>
                    <a:gd name="T6" fmla="*/ 233 w 233"/>
                    <a:gd name="T7" fmla="*/ 0 h 168"/>
                    <a:gd name="T8" fmla="*/ 225 w 233"/>
                    <a:gd name="T9" fmla="*/ 0 h 168"/>
                    <a:gd name="T10" fmla="*/ 158 w 233"/>
                    <a:gd name="T11" fmla="*/ 0 h 168"/>
                    <a:gd name="T12" fmla="*/ 74 w 233"/>
                    <a:gd name="T13" fmla="*/ 0 h 168"/>
                    <a:gd name="T14" fmla="*/ 0 w 233"/>
                    <a:gd name="T15" fmla="*/ 0 h 168"/>
                    <a:gd name="T16" fmla="*/ 0 w 233"/>
                    <a:gd name="T17" fmla="*/ 168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3" h="168">
                      <a:moveTo>
                        <a:pt x="0" y="168"/>
                      </a:moveTo>
                      <a:cubicBezTo>
                        <a:pt x="118" y="168"/>
                        <a:pt x="118" y="168"/>
                        <a:pt x="118" y="168"/>
                      </a:cubicBezTo>
                      <a:cubicBezTo>
                        <a:pt x="119" y="167"/>
                        <a:pt x="119" y="167"/>
                        <a:pt x="119" y="167"/>
                      </a:cubicBezTo>
                      <a:cubicBezTo>
                        <a:pt x="207" y="162"/>
                        <a:pt x="233" y="89"/>
                        <a:pt x="233" y="0"/>
                      </a:cubicBezTo>
                      <a:cubicBezTo>
                        <a:pt x="225" y="0"/>
                        <a:pt x="225" y="0"/>
                        <a:pt x="225" y="0"/>
                      </a:cubicBezTo>
                      <a:cubicBezTo>
                        <a:pt x="158" y="0"/>
                        <a:pt x="158" y="0"/>
                        <a:pt x="158" y="0"/>
                      </a:cubicBezTo>
                      <a:cubicBezTo>
                        <a:pt x="74" y="0"/>
                        <a:pt x="74" y="0"/>
                        <a:pt x="7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68"/>
                        <a:pt x="0" y="168"/>
                        <a:pt x="0" y="168"/>
                      </a:cubicBezTo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8" name="Oval 80"/>
                <p:cNvSpPr>
                  <a:spLocks noChangeArrowheads="1"/>
                </p:cNvSpPr>
                <p:nvPr/>
              </p:nvSpPr>
              <p:spPr bwMode="auto">
                <a:xfrm>
                  <a:off x="5150" y="1764"/>
                  <a:ext cx="20" cy="1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9" name="Oval 81"/>
                <p:cNvSpPr>
                  <a:spLocks noChangeArrowheads="1"/>
                </p:cNvSpPr>
                <p:nvPr/>
              </p:nvSpPr>
              <p:spPr bwMode="auto">
                <a:xfrm>
                  <a:off x="5150" y="1764"/>
                  <a:ext cx="20" cy="19"/>
                </a:xfrm>
                <a:prstGeom prst="ellipse">
                  <a:avLst/>
                </a:pr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0" name="Freeform 82"/>
                <p:cNvSpPr>
                  <a:spLocks/>
                </p:cNvSpPr>
                <p:nvPr/>
              </p:nvSpPr>
              <p:spPr bwMode="auto">
                <a:xfrm>
                  <a:off x="4899" y="1623"/>
                  <a:ext cx="361" cy="435"/>
                </a:xfrm>
                <a:custGeom>
                  <a:avLst/>
                  <a:gdLst>
                    <a:gd name="T0" fmla="*/ 140 w 237"/>
                    <a:gd name="T1" fmla="*/ 171 h 285"/>
                    <a:gd name="T2" fmla="*/ 136 w 237"/>
                    <a:gd name="T3" fmla="*/ 167 h 285"/>
                    <a:gd name="T4" fmla="*/ 125 w 237"/>
                    <a:gd name="T5" fmla="*/ 123 h 285"/>
                    <a:gd name="T6" fmla="*/ 83 w 237"/>
                    <a:gd name="T7" fmla="*/ 54 h 285"/>
                    <a:gd name="T8" fmla="*/ 83 w 237"/>
                    <a:gd name="T9" fmla="*/ 55 h 285"/>
                    <a:gd name="T10" fmla="*/ 83 w 237"/>
                    <a:gd name="T11" fmla="*/ 54 h 285"/>
                    <a:gd name="T12" fmla="*/ 33 w 237"/>
                    <a:gd name="T13" fmla="*/ 81 h 285"/>
                    <a:gd name="T14" fmla="*/ 26 w 237"/>
                    <a:gd name="T15" fmla="*/ 146 h 285"/>
                    <a:gd name="T16" fmla="*/ 35 w 237"/>
                    <a:gd name="T17" fmla="*/ 177 h 285"/>
                    <a:gd name="T18" fmla="*/ 41 w 237"/>
                    <a:gd name="T19" fmla="*/ 205 h 285"/>
                    <a:gd name="T20" fmla="*/ 68 w 237"/>
                    <a:gd name="T21" fmla="*/ 219 h 285"/>
                    <a:gd name="T22" fmla="*/ 237 w 237"/>
                    <a:gd name="T23" fmla="*/ 214 h 285"/>
                    <a:gd name="T24" fmla="*/ 140 w 237"/>
                    <a:gd name="T25" fmla="*/ 171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7" h="285">
                      <a:moveTo>
                        <a:pt x="140" y="171"/>
                      </a:moveTo>
                      <a:cubicBezTo>
                        <a:pt x="139" y="170"/>
                        <a:pt x="137" y="168"/>
                        <a:pt x="136" y="167"/>
                      </a:cubicBezTo>
                      <a:cubicBezTo>
                        <a:pt x="122" y="153"/>
                        <a:pt x="126" y="142"/>
                        <a:pt x="125" y="123"/>
                      </a:cubicBezTo>
                      <a:cubicBezTo>
                        <a:pt x="124" y="99"/>
                        <a:pt x="108" y="61"/>
                        <a:pt x="83" y="54"/>
                      </a:cubicBezTo>
                      <a:cubicBezTo>
                        <a:pt x="83" y="55"/>
                        <a:pt x="83" y="55"/>
                        <a:pt x="83" y="55"/>
                      </a:cubicBezTo>
                      <a:cubicBezTo>
                        <a:pt x="83" y="54"/>
                        <a:pt x="83" y="54"/>
                        <a:pt x="83" y="54"/>
                      </a:cubicBezTo>
                      <a:cubicBezTo>
                        <a:pt x="83" y="54"/>
                        <a:pt x="0" y="0"/>
                        <a:pt x="33" y="81"/>
                      </a:cubicBezTo>
                      <a:cubicBezTo>
                        <a:pt x="19" y="101"/>
                        <a:pt x="15" y="126"/>
                        <a:pt x="26" y="146"/>
                      </a:cubicBezTo>
                      <a:cubicBezTo>
                        <a:pt x="33" y="157"/>
                        <a:pt x="35" y="164"/>
                        <a:pt x="35" y="177"/>
                      </a:cubicBezTo>
                      <a:cubicBezTo>
                        <a:pt x="35" y="188"/>
                        <a:pt x="36" y="196"/>
                        <a:pt x="41" y="205"/>
                      </a:cubicBezTo>
                      <a:cubicBezTo>
                        <a:pt x="45" y="212"/>
                        <a:pt x="56" y="218"/>
                        <a:pt x="68" y="219"/>
                      </a:cubicBezTo>
                      <a:cubicBezTo>
                        <a:pt x="109" y="285"/>
                        <a:pt x="237" y="214"/>
                        <a:pt x="237" y="214"/>
                      </a:cubicBezTo>
                      <a:cubicBezTo>
                        <a:pt x="209" y="170"/>
                        <a:pt x="140" y="171"/>
                        <a:pt x="140" y="171"/>
                      </a:cubicBezTo>
                    </a:path>
                  </a:pathLst>
                </a:custGeom>
                <a:solidFill>
                  <a:srgbClr val="23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1" name="Freeform 83"/>
                <p:cNvSpPr>
                  <a:spLocks/>
                </p:cNvSpPr>
                <p:nvPr/>
              </p:nvSpPr>
              <p:spPr bwMode="auto">
                <a:xfrm>
                  <a:off x="5112" y="1863"/>
                  <a:ext cx="116" cy="77"/>
                </a:xfrm>
                <a:custGeom>
                  <a:avLst/>
                  <a:gdLst>
                    <a:gd name="T0" fmla="*/ 0 w 76"/>
                    <a:gd name="T1" fmla="*/ 14 h 51"/>
                    <a:gd name="T2" fmla="*/ 37 w 76"/>
                    <a:gd name="T3" fmla="*/ 51 h 51"/>
                    <a:gd name="T4" fmla="*/ 75 w 76"/>
                    <a:gd name="T5" fmla="*/ 14 h 51"/>
                    <a:gd name="T6" fmla="*/ 76 w 76"/>
                    <a:gd name="T7" fmla="*/ 0 h 51"/>
                    <a:gd name="T8" fmla="*/ 0 w 76"/>
                    <a:gd name="T9" fmla="*/ 0 h 51"/>
                    <a:gd name="T10" fmla="*/ 0 w 76"/>
                    <a:gd name="T11" fmla="*/ 1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6" h="51">
                      <a:moveTo>
                        <a:pt x="0" y="14"/>
                      </a:moveTo>
                      <a:cubicBezTo>
                        <a:pt x="0" y="34"/>
                        <a:pt x="16" y="51"/>
                        <a:pt x="37" y="51"/>
                      </a:cubicBezTo>
                      <a:cubicBezTo>
                        <a:pt x="58" y="51"/>
                        <a:pt x="75" y="34"/>
                        <a:pt x="75" y="14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4"/>
                        <a:pt x="0" y="14"/>
                        <a:pt x="0" y="14"/>
                      </a:cubicBezTo>
                    </a:path>
                  </a:pathLst>
                </a:custGeom>
                <a:solidFill>
                  <a:srgbClr val="5139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2" name="Freeform 84"/>
                <p:cNvSpPr>
                  <a:spLocks/>
                </p:cNvSpPr>
                <p:nvPr/>
              </p:nvSpPr>
              <p:spPr bwMode="auto">
                <a:xfrm>
                  <a:off x="5140" y="1884"/>
                  <a:ext cx="57" cy="27"/>
                </a:xfrm>
                <a:custGeom>
                  <a:avLst/>
                  <a:gdLst>
                    <a:gd name="T0" fmla="*/ 38 w 38"/>
                    <a:gd name="T1" fmla="*/ 0 h 18"/>
                    <a:gd name="T2" fmla="*/ 0 w 38"/>
                    <a:gd name="T3" fmla="*/ 0 h 18"/>
                    <a:gd name="T4" fmla="*/ 19 w 38"/>
                    <a:gd name="T5" fmla="*/ 18 h 18"/>
                    <a:gd name="T6" fmla="*/ 38 w 38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8">
                      <a:moveTo>
                        <a:pt x="38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0"/>
                        <a:pt x="9" y="18"/>
                        <a:pt x="19" y="18"/>
                      </a:cubicBezTo>
                      <a:cubicBezTo>
                        <a:pt x="30" y="18"/>
                        <a:pt x="38" y="10"/>
                        <a:pt x="38" y="0"/>
                      </a:cubicBezTo>
                    </a:path>
                  </a:pathLst>
                </a:custGeom>
                <a:solidFill>
                  <a:srgbClr val="7656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39" name="Group 4"/>
              <p:cNvGrpSpPr>
                <a:grpSpLocks noChangeAspect="1"/>
              </p:cNvGrpSpPr>
              <p:nvPr/>
            </p:nvGrpSpPr>
            <p:grpSpPr bwMode="auto">
              <a:xfrm>
                <a:off x="8009588" y="830338"/>
                <a:ext cx="2022176" cy="4065784"/>
                <a:chOff x="4403" y="519"/>
                <a:chExt cx="1604" cy="3225"/>
              </a:xfrm>
            </p:grpSpPr>
            <p:sp>
              <p:nvSpPr>
                <p:cNvPr id="140" name="Freeform 7"/>
                <p:cNvSpPr>
                  <a:spLocks/>
                </p:cNvSpPr>
                <p:nvPr/>
              </p:nvSpPr>
              <p:spPr bwMode="auto">
                <a:xfrm>
                  <a:off x="4403" y="519"/>
                  <a:ext cx="1604" cy="1603"/>
                </a:xfrm>
                <a:custGeom>
                  <a:avLst/>
                  <a:gdLst>
                    <a:gd name="T0" fmla="*/ 622 w 1244"/>
                    <a:gd name="T1" fmla="*/ 0 h 1244"/>
                    <a:gd name="T2" fmla="*/ 0 w 1244"/>
                    <a:gd name="T3" fmla="*/ 622 h 1244"/>
                    <a:gd name="T4" fmla="*/ 622 w 1244"/>
                    <a:gd name="T5" fmla="*/ 1244 h 1244"/>
                    <a:gd name="T6" fmla="*/ 622 w 1244"/>
                    <a:gd name="T7" fmla="*/ 1244 h 1244"/>
                    <a:gd name="T8" fmla="*/ 622 w 1244"/>
                    <a:gd name="T9" fmla="*/ 1027 h 1244"/>
                    <a:gd name="T10" fmla="*/ 622 w 1244"/>
                    <a:gd name="T11" fmla="*/ 1027 h 1244"/>
                    <a:gd name="T12" fmla="*/ 216 w 1244"/>
                    <a:gd name="T13" fmla="*/ 622 h 1244"/>
                    <a:gd name="T14" fmla="*/ 622 w 1244"/>
                    <a:gd name="T15" fmla="*/ 216 h 1244"/>
                    <a:gd name="T16" fmla="*/ 1028 w 1244"/>
                    <a:gd name="T17" fmla="*/ 622 h 1244"/>
                    <a:gd name="T18" fmla="*/ 634 w 1244"/>
                    <a:gd name="T19" fmla="*/ 1027 h 1244"/>
                    <a:gd name="T20" fmla="*/ 634 w 1244"/>
                    <a:gd name="T21" fmla="*/ 1243 h 1244"/>
                    <a:gd name="T22" fmla="*/ 1244 w 1244"/>
                    <a:gd name="T23" fmla="*/ 622 h 1244"/>
                    <a:gd name="T24" fmla="*/ 622 w 1244"/>
                    <a:gd name="T25" fmla="*/ 0 h 1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44" h="1244">
                      <a:moveTo>
                        <a:pt x="622" y="0"/>
                      </a:moveTo>
                      <a:cubicBezTo>
                        <a:pt x="279" y="0"/>
                        <a:pt x="0" y="278"/>
                        <a:pt x="0" y="622"/>
                      </a:cubicBezTo>
                      <a:cubicBezTo>
                        <a:pt x="0" y="965"/>
                        <a:pt x="279" y="1244"/>
                        <a:pt x="622" y="1244"/>
                      </a:cubicBezTo>
                      <a:cubicBezTo>
                        <a:pt x="622" y="1244"/>
                        <a:pt x="622" y="1244"/>
                        <a:pt x="622" y="1244"/>
                      </a:cubicBezTo>
                      <a:cubicBezTo>
                        <a:pt x="622" y="1027"/>
                        <a:pt x="622" y="1027"/>
                        <a:pt x="622" y="1027"/>
                      </a:cubicBezTo>
                      <a:cubicBezTo>
                        <a:pt x="622" y="1027"/>
                        <a:pt x="622" y="1027"/>
                        <a:pt x="622" y="1027"/>
                      </a:cubicBezTo>
                      <a:cubicBezTo>
                        <a:pt x="398" y="1027"/>
                        <a:pt x="216" y="846"/>
                        <a:pt x="216" y="622"/>
                      </a:cubicBezTo>
                      <a:cubicBezTo>
                        <a:pt x="216" y="398"/>
                        <a:pt x="398" y="216"/>
                        <a:pt x="622" y="216"/>
                      </a:cubicBezTo>
                      <a:cubicBezTo>
                        <a:pt x="846" y="216"/>
                        <a:pt x="1028" y="398"/>
                        <a:pt x="1028" y="622"/>
                      </a:cubicBezTo>
                      <a:cubicBezTo>
                        <a:pt x="1028" y="842"/>
                        <a:pt x="853" y="1021"/>
                        <a:pt x="634" y="1027"/>
                      </a:cubicBezTo>
                      <a:cubicBezTo>
                        <a:pt x="634" y="1243"/>
                        <a:pt x="634" y="1243"/>
                        <a:pt x="634" y="1243"/>
                      </a:cubicBezTo>
                      <a:cubicBezTo>
                        <a:pt x="972" y="1237"/>
                        <a:pt x="1244" y="961"/>
                        <a:pt x="1244" y="622"/>
                      </a:cubicBezTo>
                      <a:cubicBezTo>
                        <a:pt x="1244" y="278"/>
                        <a:pt x="965" y="0"/>
                        <a:pt x="622" y="0"/>
                      </a:cubicBezTo>
                    </a:path>
                  </a:pathLst>
                </a:custGeom>
                <a:solidFill>
                  <a:srgbClr val="FFDC4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1" name="Freeform 8"/>
                <p:cNvSpPr>
                  <a:spLocks noEditPoints="1"/>
                </p:cNvSpPr>
                <p:nvPr/>
              </p:nvSpPr>
              <p:spPr bwMode="auto">
                <a:xfrm>
                  <a:off x="4682" y="798"/>
                  <a:ext cx="1047" cy="1045"/>
                </a:xfrm>
                <a:custGeom>
                  <a:avLst/>
                  <a:gdLst>
                    <a:gd name="T0" fmla="*/ 213 w 812"/>
                    <a:gd name="T1" fmla="*/ 397 h 811"/>
                    <a:gd name="T2" fmla="*/ 412 w 812"/>
                    <a:gd name="T3" fmla="*/ 199 h 811"/>
                    <a:gd name="T4" fmla="*/ 611 w 812"/>
                    <a:gd name="T5" fmla="*/ 398 h 811"/>
                    <a:gd name="T6" fmla="*/ 549 w 812"/>
                    <a:gd name="T7" fmla="*/ 543 h 811"/>
                    <a:gd name="T8" fmla="*/ 521 w 812"/>
                    <a:gd name="T9" fmla="*/ 577 h 811"/>
                    <a:gd name="T10" fmla="*/ 521 w 812"/>
                    <a:gd name="T11" fmla="*/ 577 h 811"/>
                    <a:gd name="T12" fmla="*/ 521 w 812"/>
                    <a:gd name="T13" fmla="*/ 577 h 811"/>
                    <a:gd name="T14" fmla="*/ 489 w 812"/>
                    <a:gd name="T15" fmla="*/ 658 h 811"/>
                    <a:gd name="T16" fmla="*/ 489 w 812"/>
                    <a:gd name="T17" fmla="*/ 664 h 811"/>
                    <a:gd name="T18" fmla="*/ 489 w 812"/>
                    <a:gd name="T19" fmla="*/ 664 h 811"/>
                    <a:gd name="T20" fmla="*/ 489 w 812"/>
                    <a:gd name="T21" fmla="*/ 664 h 811"/>
                    <a:gd name="T22" fmla="*/ 489 w 812"/>
                    <a:gd name="T23" fmla="*/ 667 h 811"/>
                    <a:gd name="T24" fmla="*/ 416 w 812"/>
                    <a:gd name="T25" fmla="*/ 700 h 811"/>
                    <a:gd name="T26" fmla="*/ 415 w 812"/>
                    <a:gd name="T27" fmla="*/ 703 h 811"/>
                    <a:gd name="T28" fmla="*/ 412 w 812"/>
                    <a:gd name="T29" fmla="*/ 701 h 811"/>
                    <a:gd name="T30" fmla="*/ 409 w 812"/>
                    <a:gd name="T31" fmla="*/ 703 h 811"/>
                    <a:gd name="T32" fmla="*/ 408 w 812"/>
                    <a:gd name="T33" fmla="*/ 700 h 811"/>
                    <a:gd name="T34" fmla="*/ 335 w 812"/>
                    <a:gd name="T35" fmla="*/ 667 h 811"/>
                    <a:gd name="T36" fmla="*/ 273 w 812"/>
                    <a:gd name="T37" fmla="*/ 540 h 811"/>
                    <a:gd name="T38" fmla="*/ 273 w 812"/>
                    <a:gd name="T39" fmla="*/ 540 h 811"/>
                    <a:gd name="T40" fmla="*/ 273 w 812"/>
                    <a:gd name="T41" fmla="*/ 540 h 811"/>
                    <a:gd name="T42" fmla="*/ 273 w 812"/>
                    <a:gd name="T43" fmla="*/ 540 h 811"/>
                    <a:gd name="T44" fmla="*/ 213 w 812"/>
                    <a:gd name="T45" fmla="*/ 398 h 811"/>
                    <a:gd name="T46" fmla="*/ 213 w 812"/>
                    <a:gd name="T47" fmla="*/ 398 h 811"/>
                    <a:gd name="T48" fmla="*/ 213 w 812"/>
                    <a:gd name="T49" fmla="*/ 398 h 811"/>
                    <a:gd name="T50" fmla="*/ 213 w 812"/>
                    <a:gd name="T51" fmla="*/ 398 h 811"/>
                    <a:gd name="T52" fmla="*/ 213 w 812"/>
                    <a:gd name="T53" fmla="*/ 397 h 811"/>
                    <a:gd name="T54" fmla="*/ 213 w 812"/>
                    <a:gd name="T55" fmla="*/ 397 h 811"/>
                    <a:gd name="T56" fmla="*/ 213 w 812"/>
                    <a:gd name="T57" fmla="*/ 397 h 811"/>
                    <a:gd name="T58" fmla="*/ 213 w 812"/>
                    <a:gd name="T59" fmla="*/ 397 h 811"/>
                    <a:gd name="T60" fmla="*/ 213 w 812"/>
                    <a:gd name="T61" fmla="*/ 397 h 811"/>
                    <a:gd name="T62" fmla="*/ 213 w 812"/>
                    <a:gd name="T63" fmla="*/ 397 h 811"/>
                    <a:gd name="T64" fmla="*/ 406 w 812"/>
                    <a:gd name="T65" fmla="*/ 0 h 811"/>
                    <a:gd name="T66" fmla="*/ 0 w 812"/>
                    <a:gd name="T67" fmla="*/ 406 h 811"/>
                    <a:gd name="T68" fmla="*/ 406 w 812"/>
                    <a:gd name="T69" fmla="*/ 811 h 811"/>
                    <a:gd name="T70" fmla="*/ 406 w 812"/>
                    <a:gd name="T71" fmla="*/ 811 h 811"/>
                    <a:gd name="T72" fmla="*/ 406 w 812"/>
                    <a:gd name="T73" fmla="*/ 758 h 811"/>
                    <a:gd name="T74" fmla="*/ 418 w 812"/>
                    <a:gd name="T75" fmla="*/ 758 h 811"/>
                    <a:gd name="T76" fmla="*/ 418 w 812"/>
                    <a:gd name="T77" fmla="*/ 811 h 811"/>
                    <a:gd name="T78" fmla="*/ 812 w 812"/>
                    <a:gd name="T79" fmla="*/ 406 h 811"/>
                    <a:gd name="T80" fmla="*/ 406 w 812"/>
                    <a:gd name="T81" fmla="*/ 0 h 8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12" h="811">
                      <a:moveTo>
                        <a:pt x="213" y="397"/>
                      </a:moveTo>
                      <a:cubicBezTo>
                        <a:pt x="214" y="287"/>
                        <a:pt x="303" y="199"/>
                        <a:pt x="412" y="199"/>
                      </a:cubicBezTo>
                      <a:cubicBezTo>
                        <a:pt x="522" y="199"/>
                        <a:pt x="611" y="288"/>
                        <a:pt x="611" y="398"/>
                      </a:cubicBezTo>
                      <a:cubicBezTo>
                        <a:pt x="611" y="455"/>
                        <a:pt x="587" y="506"/>
                        <a:pt x="549" y="543"/>
                      </a:cubicBezTo>
                      <a:cubicBezTo>
                        <a:pt x="538" y="554"/>
                        <a:pt x="529" y="566"/>
                        <a:pt x="521" y="577"/>
                      </a:cubicBezTo>
                      <a:cubicBezTo>
                        <a:pt x="521" y="577"/>
                        <a:pt x="521" y="577"/>
                        <a:pt x="521" y="577"/>
                      </a:cubicBezTo>
                      <a:cubicBezTo>
                        <a:pt x="521" y="577"/>
                        <a:pt x="521" y="577"/>
                        <a:pt x="521" y="577"/>
                      </a:cubicBezTo>
                      <a:cubicBezTo>
                        <a:pt x="499" y="611"/>
                        <a:pt x="492" y="643"/>
                        <a:pt x="489" y="658"/>
                      </a:cubicBezTo>
                      <a:cubicBezTo>
                        <a:pt x="489" y="661"/>
                        <a:pt x="489" y="663"/>
                        <a:pt x="489" y="664"/>
                      </a:cubicBezTo>
                      <a:cubicBezTo>
                        <a:pt x="489" y="664"/>
                        <a:pt x="489" y="664"/>
                        <a:pt x="489" y="664"/>
                      </a:cubicBezTo>
                      <a:cubicBezTo>
                        <a:pt x="489" y="664"/>
                        <a:pt x="489" y="664"/>
                        <a:pt x="489" y="664"/>
                      </a:cubicBezTo>
                      <a:cubicBezTo>
                        <a:pt x="489" y="666"/>
                        <a:pt x="489" y="667"/>
                        <a:pt x="489" y="667"/>
                      </a:cubicBezTo>
                      <a:cubicBezTo>
                        <a:pt x="416" y="700"/>
                        <a:pt x="416" y="700"/>
                        <a:pt x="416" y="700"/>
                      </a:cubicBezTo>
                      <a:cubicBezTo>
                        <a:pt x="415" y="703"/>
                        <a:pt x="415" y="703"/>
                        <a:pt x="415" y="703"/>
                      </a:cubicBezTo>
                      <a:cubicBezTo>
                        <a:pt x="412" y="701"/>
                        <a:pt x="412" y="701"/>
                        <a:pt x="412" y="701"/>
                      </a:cubicBezTo>
                      <a:cubicBezTo>
                        <a:pt x="409" y="703"/>
                        <a:pt x="409" y="703"/>
                        <a:pt x="409" y="703"/>
                      </a:cubicBezTo>
                      <a:cubicBezTo>
                        <a:pt x="408" y="700"/>
                        <a:pt x="408" y="700"/>
                        <a:pt x="408" y="700"/>
                      </a:cubicBezTo>
                      <a:cubicBezTo>
                        <a:pt x="335" y="667"/>
                        <a:pt x="335" y="667"/>
                        <a:pt x="335" y="667"/>
                      </a:cubicBezTo>
                      <a:cubicBezTo>
                        <a:pt x="335" y="667"/>
                        <a:pt x="333" y="601"/>
                        <a:pt x="273" y="540"/>
                      </a:cubicBezTo>
                      <a:cubicBezTo>
                        <a:pt x="273" y="540"/>
                        <a:pt x="273" y="540"/>
                        <a:pt x="273" y="540"/>
                      </a:cubicBezTo>
                      <a:cubicBezTo>
                        <a:pt x="273" y="540"/>
                        <a:pt x="273" y="540"/>
                        <a:pt x="273" y="540"/>
                      </a:cubicBezTo>
                      <a:cubicBezTo>
                        <a:pt x="273" y="540"/>
                        <a:pt x="273" y="540"/>
                        <a:pt x="273" y="540"/>
                      </a:cubicBezTo>
                      <a:cubicBezTo>
                        <a:pt x="236" y="504"/>
                        <a:pt x="213" y="454"/>
                        <a:pt x="213" y="398"/>
                      </a:cubicBezTo>
                      <a:cubicBezTo>
                        <a:pt x="213" y="398"/>
                        <a:pt x="213" y="398"/>
                        <a:pt x="213" y="398"/>
                      </a:cubicBezTo>
                      <a:cubicBezTo>
                        <a:pt x="213" y="398"/>
                        <a:pt x="213" y="398"/>
                        <a:pt x="213" y="398"/>
                      </a:cubicBezTo>
                      <a:cubicBezTo>
                        <a:pt x="213" y="398"/>
                        <a:pt x="213" y="398"/>
                        <a:pt x="213" y="398"/>
                      </a:cubicBezTo>
                      <a:cubicBezTo>
                        <a:pt x="213" y="398"/>
                        <a:pt x="213" y="398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cubicBezTo>
                        <a:pt x="213" y="397"/>
                        <a:pt x="213" y="397"/>
                        <a:pt x="213" y="397"/>
                      </a:cubicBezTo>
                      <a:moveTo>
                        <a:pt x="406" y="0"/>
                      </a:moveTo>
                      <a:cubicBezTo>
                        <a:pt x="182" y="0"/>
                        <a:pt x="0" y="182"/>
                        <a:pt x="0" y="406"/>
                      </a:cubicBezTo>
                      <a:cubicBezTo>
                        <a:pt x="0" y="630"/>
                        <a:pt x="182" y="811"/>
                        <a:pt x="406" y="811"/>
                      </a:cubicBezTo>
                      <a:cubicBezTo>
                        <a:pt x="406" y="811"/>
                        <a:pt x="406" y="811"/>
                        <a:pt x="406" y="811"/>
                      </a:cubicBezTo>
                      <a:cubicBezTo>
                        <a:pt x="406" y="758"/>
                        <a:pt x="406" y="758"/>
                        <a:pt x="406" y="758"/>
                      </a:cubicBezTo>
                      <a:cubicBezTo>
                        <a:pt x="418" y="758"/>
                        <a:pt x="418" y="758"/>
                        <a:pt x="418" y="758"/>
                      </a:cubicBezTo>
                      <a:cubicBezTo>
                        <a:pt x="418" y="811"/>
                        <a:pt x="418" y="811"/>
                        <a:pt x="418" y="811"/>
                      </a:cubicBezTo>
                      <a:cubicBezTo>
                        <a:pt x="637" y="805"/>
                        <a:pt x="812" y="626"/>
                        <a:pt x="812" y="406"/>
                      </a:cubicBezTo>
                      <a:cubicBezTo>
                        <a:pt x="812" y="182"/>
                        <a:pt x="630" y="0"/>
                        <a:pt x="406" y="0"/>
                      </a:cubicBezTo>
                    </a:path>
                  </a:pathLst>
                </a:custGeom>
                <a:solidFill>
                  <a:srgbClr val="FFEA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2" name="Freeform 9"/>
                <p:cNvSpPr>
                  <a:spLocks/>
                </p:cNvSpPr>
                <p:nvPr/>
              </p:nvSpPr>
              <p:spPr bwMode="auto">
                <a:xfrm>
                  <a:off x="4957" y="1054"/>
                  <a:ext cx="513" cy="649"/>
                </a:xfrm>
                <a:custGeom>
                  <a:avLst/>
                  <a:gdLst>
                    <a:gd name="T0" fmla="*/ 398 w 398"/>
                    <a:gd name="T1" fmla="*/ 199 h 504"/>
                    <a:gd name="T2" fmla="*/ 199 w 398"/>
                    <a:gd name="T3" fmla="*/ 0 h 504"/>
                    <a:gd name="T4" fmla="*/ 0 w 398"/>
                    <a:gd name="T5" fmla="*/ 199 h 504"/>
                    <a:gd name="T6" fmla="*/ 60 w 398"/>
                    <a:gd name="T7" fmla="*/ 341 h 504"/>
                    <a:gd name="T8" fmla="*/ 60 w 398"/>
                    <a:gd name="T9" fmla="*/ 341 h 504"/>
                    <a:gd name="T10" fmla="*/ 122 w 398"/>
                    <a:gd name="T11" fmla="*/ 468 h 504"/>
                    <a:gd name="T12" fmla="*/ 195 w 398"/>
                    <a:gd name="T13" fmla="*/ 501 h 504"/>
                    <a:gd name="T14" fmla="*/ 196 w 398"/>
                    <a:gd name="T15" fmla="*/ 504 h 504"/>
                    <a:gd name="T16" fmla="*/ 199 w 398"/>
                    <a:gd name="T17" fmla="*/ 502 h 504"/>
                    <a:gd name="T18" fmla="*/ 202 w 398"/>
                    <a:gd name="T19" fmla="*/ 504 h 504"/>
                    <a:gd name="T20" fmla="*/ 203 w 398"/>
                    <a:gd name="T21" fmla="*/ 501 h 504"/>
                    <a:gd name="T22" fmla="*/ 276 w 398"/>
                    <a:gd name="T23" fmla="*/ 468 h 504"/>
                    <a:gd name="T24" fmla="*/ 336 w 398"/>
                    <a:gd name="T25" fmla="*/ 344 h 504"/>
                    <a:gd name="T26" fmla="*/ 398 w 398"/>
                    <a:gd name="T27" fmla="*/ 199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8" h="504">
                      <a:moveTo>
                        <a:pt x="398" y="199"/>
                      </a:moveTo>
                      <a:cubicBezTo>
                        <a:pt x="398" y="89"/>
                        <a:pt x="309" y="0"/>
                        <a:pt x="199" y="0"/>
                      </a:cubicBezTo>
                      <a:cubicBezTo>
                        <a:pt x="89" y="0"/>
                        <a:pt x="0" y="89"/>
                        <a:pt x="0" y="199"/>
                      </a:cubicBezTo>
                      <a:cubicBezTo>
                        <a:pt x="0" y="255"/>
                        <a:pt x="23" y="305"/>
                        <a:pt x="60" y="341"/>
                      </a:cubicBezTo>
                      <a:cubicBezTo>
                        <a:pt x="60" y="341"/>
                        <a:pt x="60" y="341"/>
                        <a:pt x="60" y="341"/>
                      </a:cubicBezTo>
                      <a:cubicBezTo>
                        <a:pt x="120" y="402"/>
                        <a:pt x="122" y="468"/>
                        <a:pt x="122" y="468"/>
                      </a:cubicBezTo>
                      <a:cubicBezTo>
                        <a:pt x="195" y="501"/>
                        <a:pt x="195" y="501"/>
                        <a:pt x="195" y="501"/>
                      </a:cubicBezTo>
                      <a:cubicBezTo>
                        <a:pt x="196" y="504"/>
                        <a:pt x="196" y="504"/>
                        <a:pt x="196" y="504"/>
                      </a:cubicBezTo>
                      <a:cubicBezTo>
                        <a:pt x="199" y="502"/>
                        <a:pt x="199" y="502"/>
                        <a:pt x="199" y="502"/>
                      </a:cubicBezTo>
                      <a:cubicBezTo>
                        <a:pt x="202" y="504"/>
                        <a:pt x="202" y="504"/>
                        <a:pt x="202" y="504"/>
                      </a:cubicBezTo>
                      <a:cubicBezTo>
                        <a:pt x="203" y="501"/>
                        <a:pt x="203" y="501"/>
                        <a:pt x="203" y="501"/>
                      </a:cubicBezTo>
                      <a:cubicBezTo>
                        <a:pt x="276" y="468"/>
                        <a:pt x="276" y="468"/>
                        <a:pt x="276" y="468"/>
                      </a:cubicBezTo>
                      <a:cubicBezTo>
                        <a:pt x="276" y="468"/>
                        <a:pt x="278" y="403"/>
                        <a:pt x="336" y="344"/>
                      </a:cubicBezTo>
                      <a:cubicBezTo>
                        <a:pt x="374" y="307"/>
                        <a:pt x="398" y="256"/>
                        <a:pt x="398" y="19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3" name="Rectangle 10"/>
                <p:cNvSpPr>
                  <a:spLocks noChangeArrowheads="1"/>
                </p:cNvSpPr>
                <p:nvPr/>
              </p:nvSpPr>
              <p:spPr bwMode="auto">
                <a:xfrm>
                  <a:off x="5165" y="3587"/>
                  <a:ext cx="96" cy="66"/>
                </a:xfrm>
                <a:prstGeom prst="rect">
                  <a:avLst/>
                </a:prstGeom>
                <a:solidFill>
                  <a:srgbClr val="002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4" name="Rectangle 11"/>
                <p:cNvSpPr>
                  <a:spLocks noChangeArrowheads="1"/>
                </p:cNvSpPr>
                <p:nvPr/>
              </p:nvSpPr>
              <p:spPr bwMode="auto">
                <a:xfrm>
                  <a:off x="5205" y="1774"/>
                  <a:ext cx="16" cy="1827"/>
                </a:xfrm>
                <a:prstGeom prst="rect">
                  <a:avLst/>
                </a:prstGeom>
                <a:solidFill>
                  <a:srgbClr val="002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5" name="Rectangle 12"/>
                <p:cNvSpPr>
                  <a:spLocks noChangeArrowheads="1"/>
                </p:cNvSpPr>
                <p:nvPr/>
              </p:nvSpPr>
              <p:spPr bwMode="auto">
                <a:xfrm>
                  <a:off x="5205" y="1774"/>
                  <a:ext cx="16" cy="18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6" name="Freeform 13"/>
                <p:cNvSpPr>
                  <a:spLocks noEditPoints="1"/>
                </p:cNvSpPr>
                <p:nvPr/>
              </p:nvSpPr>
              <p:spPr bwMode="auto">
                <a:xfrm>
                  <a:off x="4957" y="1309"/>
                  <a:ext cx="397" cy="344"/>
                </a:xfrm>
                <a:custGeom>
                  <a:avLst/>
                  <a:gdLst>
                    <a:gd name="T0" fmla="*/ 276 w 308"/>
                    <a:gd name="T1" fmla="*/ 267 h 267"/>
                    <a:gd name="T2" fmla="*/ 276 w 308"/>
                    <a:gd name="T3" fmla="*/ 267 h 267"/>
                    <a:gd name="T4" fmla="*/ 276 w 308"/>
                    <a:gd name="T5" fmla="*/ 267 h 267"/>
                    <a:gd name="T6" fmla="*/ 276 w 308"/>
                    <a:gd name="T7" fmla="*/ 267 h 267"/>
                    <a:gd name="T8" fmla="*/ 308 w 308"/>
                    <a:gd name="T9" fmla="*/ 180 h 267"/>
                    <a:gd name="T10" fmla="*/ 276 w 308"/>
                    <a:gd name="T11" fmla="*/ 261 h 267"/>
                    <a:gd name="T12" fmla="*/ 308 w 308"/>
                    <a:gd name="T13" fmla="*/ 180 h 267"/>
                    <a:gd name="T14" fmla="*/ 308 w 308"/>
                    <a:gd name="T15" fmla="*/ 180 h 267"/>
                    <a:gd name="T16" fmla="*/ 308 w 308"/>
                    <a:gd name="T17" fmla="*/ 180 h 267"/>
                    <a:gd name="T18" fmla="*/ 0 w 308"/>
                    <a:gd name="T19" fmla="*/ 1 h 267"/>
                    <a:gd name="T20" fmla="*/ 0 w 308"/>
                    <a:gd name="T21" fmla="*/ 1 h 267"/>
                    <a:gd name="T22" fmla="*/ 0 w 308"/>
                    <a:gd name="T23" fmla="*/ 1 h 267"/>
                    <a:gd name="T24" fmla="*/ 0 w 308"/>
                    <a:gd name="T25" fmla="*/ 1 h 267"/>
                    <a:gd name="T26" fmla="*/ 0 w 308"/>
                    <a:gd name="T27" fmla="*/ 0 h 267"/>
                    <a:gd name="T28" fmla="*/ 0 w 308"/>
                    <a:gd name="T29" fmla="*/ 0 h 267"/>
                    <a:gd name="T30" fmla="*/ 0 w 308"/>
                    <a:gd name="T31" fmla="*/ 0 h 267"/>
                    <a:gd name="T32" fmla="*/ 0 w 308"/>
                    <a:gd name="T33" fmla="*/ 0 h 267"/>
                    <a:gd name="T34" fmla="*/ 0 w 308"/>
                    <a:gd name="T35" fmla="*/ 0 h 267"/>
                    <a:gd name="T36" fmla="*/ 0 w 308"/>
                    <a:gd name="T37" fmla="*/ 0 h 267"/>
                    <a:gd name="T38" fmla="*/ 0 w 308"/>
                    <a:gd name="T39" fmla="*/ 0 h 267"/>
                    <a:gd name="T40" fmla="*/ 0 w 308"/>
                    <a:gd name="T41" fmla="*/ 0 h 267"/>
                    <a:gd name="T42" fmla="*/ 0 w 308"/>
                    <a:gd name="T43" fmla="*/ 0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8" h="267">
                      <a:moveTo>
                        <a:pt x="276" y="267"/>
                      </a:moveTo>
                      <a:cubicBezTo>
                        <a:pt x="276" y="267"/>
                        <a:pt x="276" y="267"/>
                        <a:pt x="276" y="267"/>
                      </a:cubicBezTo>
                      <a:cubicBezTo>
                        <a:pt x="276" y="267"/>
                        <a:pt x="276" y="267"/>
                        <a:pt x="276" y="267"/>
                      </a:cubicBezTo>
                      <a:cubicBezTo>
                        <a:pt x="276" y="267"/>
                        <a:pt x="276" y="267"/>
                        <a:pt x="276" y="267"/>
                      </a:cubicBezTo>
                      <a:moveTo>
                        <a:pt x="308" y="180"/>
                      </a:moveTo>
                      <a:cubicBezTo>
                        <a:pt x="286" y="214"/>
                        <a:pt x="279" y="246"/>
                        <a:pt x="276" y="261"/>
                      </a:cubicBezTo>
                      <a:cubicBezTo>
                        <a:pt x="279" y="246"/>
                        <a:pt x="286" y="214"/>
                        <a:pt x="308" y="180"/>
                      </a:cubicBezTo>
                      <a:cubicBezTo>
                        <a:pt x="308" y="180"/>
                        <a:pt x="308" y="180"/>
                        <a:pt x="308" y="180"/>
                      </a:cubicBezTo>
                      <a:cubicBezTo>
                        <a:pt x="308" y="180"/>
                        <a:pt x="308" y="180"/>
                        <a:pt x="308" y="180"/>
                      </a:cubicBezTo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EA8C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7" name="Freeform 14"/>
                <p:cNvSpPr>
                  <a:spLocks/>
                </p:cNvSpPr>
                <p:nvPr/>
              </p:nvSpPr>
              <p:spPr bwMode="auto">
                <a:xfrm>
                  <a:off x="4957" y="1180"/>
                  <a:ext cx="397" cy="477"/>
                </a:xfrm>
                <a:custGeom>
                  <a:avLst/>
                  <a:gdLst>
                    <a:gd name="T0" fmla="*/ 28 w 308"/>
                    <a:gd name="T1" fmla="*/ 0 h 370"/>
                    <a:gd name="T2" fmla="*/ 0 w 308"/>
                    <a:gd name="T3" fmla="*/ 100 h 370"/>
                    <a:gd name="T4" fmla="*/ 0 w 308"/>
                    <a:gd name="T5" fmla="*/ 100 h 370"/>
                    <a:gd name="T6" fmla="*/ 0 w 308"/>
                    <a:gd name="T7" fmla="*/ 100 h 370"/>
                    <a:gd name="T8" fmla="*/ 0 w 308"/>
                    <a:gd name="T9" fmla="*/ 100 h 370"/>
                    <a:gd name="T10" fmla="*/ 0 w 308"/>
                    <a:gd name="T11" fmla="*/ 100 h 370"/>
                    <a:gd name="T12" fmla="*/ 0 w 308"/>
                    <a:gd name="T13" fmla="*/ 100 h 370"/>
                    <a:gd name="T14" fmla="*/ 0 w 308"/>
                    <a:gd name="T15" fmla="*/ 101 h 370"/>
                    <a:gd name="T16" fmla="*/ 0 w 308"/>
                    <a:gd name="T17" fmla="*/ 101 h 370"/>
                    <a:gd name="T18" fmla="*/ 60 w 308"/>
                    <a:gd name="T19" fmla="*/ 243 h 370"/>
                    <a:gd name="T20" fmla="*/ 60 w 308"/>
                    <a:gd name="T21" fmla="*/ 243 h 370"/>
                    <a:gd name="T22" fmla="*/ 60 w 308"/>
                    <a:gd name="T23" fmla="*/ 243 h 370"/>
                    <a:gd name="T24" fmla="*/ 60 w 308"/>
                    <a:gd name="T25" fmla="*/ 243 h 370"/>
                    <a:gd name="T26" fmla="*/ 122 w 308"/>
                    <a:gd name="T27" fmla="*/ 370 h 370"/>
                    <a:gd name="T28" fmla="*/ 276 w 308"/>
                    <a:gd name="T29" fmla="*/ 367 h 370"/>
                    <a:gd name="T30" fmla="*/ 276 w 308"/>
                    <a:gd name="T31" fmla="*/ 367 h 370"/>
                    <a:gd name="T32" fmla="*/ 276 w 308"/>
                    <a:gd name="T33" fmla="*/ 367 h 370"/>
                    <a:gd name="T34" fmla="*/ 276 w 308"/>
                    <a:gd name="T35" fmla="*/ 361 h 370"/>
                    <a:gd name="T36" fmla="*/ 308 w 308"/>
                    <a:gd name="T37" fmla="*/ 280 h 370"/>
                    <a:gd name="T38" fmla="*/ 28 w 308"/>
                    <a:gd name="T39" fmla="*/ 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08" h="370">
                      <a:moveTo>
                        <a:pt x="28" y="0"/>
                      </a:moveTo>
                      <a:cubicBezTo>
                        <a:pt x="10" y="29"/>
                        <a:pt x="0" y="63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1"/>
                        <a:pt x="0" y="101"/>
                        <a:pt x="0" y="101"/>
                      </a:cubicBezTo>
                      <a:cubicBezTo>
                        <a:pt x="0" y="101"/>
                        <a:pt x="0" y="101"/>
                        <a:pt x="0" y="101"/>
                      </a:cubicBezTo>
                      <a:cubicBezTo>
                        <a:pt x="0" y="157"/>
                        <a:pt x="23" y="207"/>
                        <a:pt x="60" y="243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60" y="243"/>
                        <a:pt x="60" y="243"/>
                        <a:pt x="60" y="243"/>
                      </a:cubicBezTo>
                      <a:cubicBezTo>
                        <a:pt x="120" y="304"/>
                        <a:pt x="122" y="370"/>
                        <a:pt x="122" y="370"/>
                      </a:cubicBezTo>
                      <a:cubicBezTo>
                        <a:pt x="276" y="367"/>
                        <a:pt x="276" y="367"/>
                        <a:pt x="276" y="367"/>
                      </a:cubicBezTo>
                      <a:cubicBezTo>
                        <a:pt x="276" y="367"/>
                        <a:pt x="276" y="367"/>
                        <a:pt x="276" y="367"/>
                      </a:cubicBezTo>
                      <a:cubicBezTo>
                        <a:pt x="276" y="367"/>
                        <a:pt x="276" y="367"/>
                        <a:pt x="276" y="367"/>
                      </a:cubicBezTo>
                      <a:cubicBezTo>
                        <a:pt x="276" y="366"/>
                        <a:pt x="276" y="364"/>
                        <a:pt x="276" y="361"/>
                      </a:cubicBezTo>
                      <a:cubicBezTo>
                        <a:pt x="279" y="346"/>
                        <a:pt x="286" y="314"/>
                        <a:pt x="308" y="280"/>
                      </a:cubicBezTo>
                      <a:cubicBezTo>
                        <a:pt x="28" y="0"/>
                        <a:pt x="28" y="0"/>
                        <a:pt x="28" y="0"/>
                      </a:cubicBezTo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8" name="Rectangle 15"/>
                <p:cNvSpPr>
                  <a:spLocks noChangeArrowheads="1"/>
                </p:cNvSpPr>
                <p:nvPr/>
              </p:nvSpPr>
              <p:spPr bwMode="auto">
                <a:xfrm>
                  <a:off x="5114" y="1653"/>
                  <a:ext cx="198" cy="121"/>
                </a:xfrm>
                <a:prstGeom prst="rect">
                  <a:avLst/>
                </a:prstGeom>
                <a:solidFill>
                  <a:srgbClr val="002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9" name="Freeform 17"/>
                <p:cNvSpPr>
                  <a:spLocks noEditPoints="1"/>
                </p:cNvSpPr>
                <p:nvPr/>
              </p:nvSpPr>
              <p:spPr bwMode="auto">
                <a:xfrm>
                  <a:off x="4945" y="3421"/>
                  <a:ext cx="304" cy="323"/>
                </a:xfrm>
                <a:custGeom>
                  <a:avLst/>
                  <a:gdLst>
                    <a:gd name="T0" fmla="*/ 216 w 236"/>
                    <a:gd name="T1" fmla="*/ 251 h 251"/>
                    <a:gd name="T2" fmla="*/ 216 w 236"/>
                    <a:gd name="T3" fmla="*/ 251 h 251"/>
                    <a:gd name="T4" fmla="*/ 216 w 236"/>
                    <a:gd name="T5" fmla="*/ 251 h 251"/>
                    <a:gd name="T6" fmla="*/ 216 w 236"/>
                    <a:gd name="T7" fmla="*/ 251 h 251"/>
                    <a:gd name="T8" fmla="*/ 227 w 236"/>
                    <a:gd name="T9" fmla="*/ 250 h 251"/>
                    <a:gd name="T10" fmla="*/ 216 w 236"/>
                    <a:gd name="T11" fmla="*/ 251 h 251"/>
                    <a:gd name="T12" fmla="*/ 227 w 236"/>
                    <a:gd name="T13" fmla="*/ 250 h 251"/>
                    <a:gd name="T14" fmla="*/ 236 w 236"/>
                    <a:gd name="T15" fmla="*/ 249 h 251"/>
                    <a:gd name="T16" fmla="*/ 228 w 236"/>
                    <a:gd name="T17" fmla="*/ 250 h 251"/>
                    <a:gd name="T18" fmla="*/ 228 w 236"/>
                    <a:gd name="T19" fmla="*/ 250 h 251"/>
                    <a:gd name="T20" fmla="*/ 228 w 236"/>
                    <a:gd name="T21" fmla="*/ 250 h 251"/>
                    <a:gd name="T22" fmla="*/ 236 w 236"/>
                    <a:gd name="T23" fmla="*/ 249 h 251"/>
                    <a:gd name="T24" fmla="*/ 236 w 236"/>
                    <a:gd name="T25" fmla="*/ 249 h 251"/>
                    <a:gd name="T26" fmla="*/ 194 w 236"/>
                    <a:gd name="T27" fmla="*/ 29 h 251"/>
                    <a:gd name="T28" fmla="*/ 194 w 236"/>
                    <a:gd name="T29" fmla="*/ 29 h 251"/>
                    <a:gd name="T30" fmla="*/ 202 w 236"/>
                    <a:gd name="T31" fmla="*/ 53 h 251"/>
                    <a:gd name="T32" fmla="*/ 194 w 236"/>
                    <a:gd name="T33" fmla="*/ 29 h 251"/>
                    <a:gd name="T34" fmla="*/ 194 w 236"/>
                    <a:gd name="T35" fmla="*/ 29 h 251"/>
                    <a:gd name="T36" fmla="*/ 145 w 236"/>
                    <a:gd name="T37" fmla="*/ 0 h 251"/>
                    <a:gd name="T38" fmla="*/ 97 w 236"/>
                    <a:gd name="T39" fmla="*/ 17 h 251"/>
                    <a:gd name="T40" fmla="*/ 0 w 236"/>
                    <a:gd name="T41" fmla="*/ 208 h 251"/>
                    <a:gd name="T42" fmla="*/ 97 w 236"/>
                    <a:gd name="T43" fmla="*/ 17 h 251"/>
                    <a:gd name="T44" fmla="*/ 145 w 236"/>
                    <a:gd name="T45" fmla="*/ 0 h 251"/>
                    <a:gd name="T46" fmla="*/ 145 w 236"/>
                    <a:gd name="T47" fmla="*/ 0 h 251"/>
                    <a:gd name="T48" fmla="*/ 145 w 236"/>
                    <a:gd name="T49" fmla="*/ 0 h 251"/>
                    <a:gd name="T50" fmla="*/ 145 w 236"/>
                    <a:gd name="T51" fmla="*/ 0 h 251"/>
                    <a:gd name="T52" fmla="*/ 145 w 236"/>
                    <a:gd name="T53" fmla="*/ 0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36" h="251">
                      <a:moveTo>
                        <a:pt x="216" y="251"/>
                      </a:moveTo>
                      <a:cubicBezTo>
                        <a:pt x="216" y="251"/>
                        <a:pt x="216" y="251"/>
                        <a:pt x="216" y="251"/>
                      </a:cubicBezTo>
                      <a:cubicBezTo>
                        <a:pt x="216" y="251"/>
                        <a:pt x="216" y="251"/>
                        <a:pt x="216" y="251"/>
                      </a:cubicBezTo>
                      <a:cubicBezTo>
                        <a:pt x="216" y="251"/>
                        <a:pt x="216" y="251"/>
                        <a:pt x="216" y="251"/>
                      </a:cubicBezTo>
                      <a:moveTo>
                        <a:pt x="227" y="250"/>
                      </a:moveTo>
                      <a:cubicBezTo>
                        <a:pt x="223" y="250"/>
                        <a:pt x="219" y="251"/>
                        <a:pt x="216" y="251"/>
                      </a:cubicBezTo>
                      <a:cubicBezTo>
                        <a:pt x="219" y="251"/>
                        <a:pt x="223" y="250"/>
                        <a:pt x="227" y="250"/>
                      </a:cubicBezTo>
                      <a:moveTo>
                        <a:pt x="236" y="249"/>
                      </a:moveTo>
                      <a:cubicBezTo>
                        <a:pt x="231" y="250"/>
                        <a:pt x="228" y="250"/>
                        <a:pt x="228" y="250"/>
                      </a:cubicBezTo>
                      <a:cubicBezTo>
                        <a:pt x="228" y="250"/>
                        <a:pt x="228" y="250"/>
                        <a:pt x="228" y="250"/>
                      </a:cubicBezTo>
                      <a:cubicBezTo>
                        <a:pt x="228" y="250"/>
                        <a:pt x="228" y="250"/>
                        <a:pt x="228" y="250"/>
                      </a:cubicBezTo>
                      <a:cubicBezTo>
                        <a:pt x="228" y="250"/>
                        <a:pt x="231" y="250"/>
                        <a:pt x="236" y="249"/>
                      </a:cubicBezTo>
                      <a:cubicBezTo>
                        <a:pt x="236" y="249"/>
                        <a:pt x="236" y="249"/>
                        <a:pt x="236" y="249"/>
                      </a:cubicBezTo>
                      <a:moveTo>
                        <a:pt x="194" y="29"/>
                      </a:moveTo>
                      <a:cubicBezTo>
                        <a:pt x="194" y="29"/>
                        <a:pt x="194" y="29"/>
                        <a:pt x="194" y="29"/>
                      </a:cubicBezTo>
                      <a:cubicBezTo>
                        <a:pt x="194" y="29"/>
                        <a:pt x="202" y="38"/>
                        <a:pt x="202" y="53"/>
                      </a:cubicBezTo>
                      <a:cubicBezTo>
                        <a:pt x="202" y="38"/>
                        <a:pt x="194" y="29"/>
                        <a:pt x="194" y="29"/>
                      </a:cubicBezTo>
                      <a:cubicBezTo>
                        <a:pt x="194" y="29"/>
                        <a:pt x="194" y="29"/>
                        <a:pt x="194" y="29"/>
                      </a:cubicBezTo>
                      <a:moveTo>
                        <a:pt x="145" y="0"/>
                      </a:moveTo>
                      <a:cubicBezTo>
                        <a:pt x="119" y="0"/>
                        <a:pt x="97" y="17"/>
                        <a:pt x="97" y="17"/>
                      </a:cubicBezTo>
                      <a:cubicBezTo>
                        <a:pt x="1" y="92"/>
                        <a:pt x="0" y="202"/>
                        <a:pt x="0" y="208"/>
                      </a:cubicBezTo>
                      <a:cubicBezTo>
                        <a:pt x="0" y="202"/>
                        <a:pt x="1" y="92"/>
                        <a:pt x="97" y="17"/>
                      </a:cubicBezTo>
                      <a:cubicBezTo>
                        <a:pt x="97" y="17"/>
                        <a:pt x="119" y="0"/>
                        <a:pt x="145" y="0"/>
                      </a:cubicBezTo>
                      <a:moveTo>
                        <a:pt x="145" y="0"/>
                      </a:moveTo>
                      <a:cubicBezTo>
                        <a:pt x="145" y="0"/>
                        <a:pt x="145" y="0"/>
                        <a:pt x="145" y="0"/>
                      </a:cubicBezTo>
                      <a:cubicBezTo>
                        <a:pt x="145" y="0"/>
                        <a:pt x="145" y="0"/>
                        <a:pt x="145" y="0"/>
                      </a:cubicBezTo>
                      <a:cubicBezTo>
                        <a:pt x="145" y="0"/>
                        <a:pt x="145" y="0"/>
                        <a:pt x="145" y="0"/>
                      </a:cubicBezTo>
                    </a:path>
                  </a:pathLst>
                </a:custGeom>
                <a:solidFill>
                  <a:srgbClr val="E00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310477047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/>
          <p:cNvSpPr/>
          <p:nvPr userDrawn="1"/>
        </p:nvSpPr>
        <p:spPr bwMode="auto">
          <a:xfrm>
            <a:off x="5283200" y="-1"/>
            <a:ext cx="7153275" cy="6994525"/>
          </a:xfrm>
          <a:prstGeom prst="rect">
            <a:avLst/>
          </a:prstGeom>
          <a:solidFill>
            <a:srgbClr val="48C8F5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71" name="Group 4"/>
          <p:cNvGrpSpPr>
            <a:grpSpLocks noChangeAspect="1"/>
          </p:cNvGrpSpPr>
          <p:nvPr userDrawn="1"/>
        </p:nvGrpSpPr>
        <p:grpSpPr bwMode="auto">
          <a:xfrm>
            <a:off x="5613864" y="-1133759"/>
            <a:ext cx="7840199" cy="10145058"/>
            <a:chOff x="3858" y="-1"/>
            <a:chExt cx="3405" cy="4406"/>
          </a:xfrm>
        </p:grpSpPr>
        <p:grpSp>
          <p:nvGrpSpPr>
            <p:cNvPr id="72" name="Group 205"/>
            <p:cNvGrpSpPr>
              <a:grpSpLocks/>
            </p:cNvGrpSpPr>
            <p:nvPr/>
          </p:nvGrpSpPr>
          <p:grpSpPr bwMode="auto">
            <a:xfrm>
              <a:off x="3858" y="-1"/>
              <a:ext cx="3405" cy="4406"/>
              <a:chOff x="3858" y="-1"/>
              <a:chExt cx="3405" cy="4406"/>
            </a:xfrm>
          </p:grpSpPr>
          <p:sp>
            <p:nvSpPr>
              <p:cNvPr id="107" name="Rectangle 6"/>
              <p:cNvSpPr>
                <a:spLocks noChangeArrowheads="1"/>
              </p:cNvSpPr>
              <p:nvPr/>
            </p:nvSpPr>
            <p:spPr bwMode="auto">
              <a:xfrm>
                <a:off x="3858" y="-1"/>
                <a:ext cx="3405" cy="44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Freeform 7"/>
              <p:cNvSpPr>
                <a:spLocks/>
              </p:cNvSpPr>
              <p:nvPr/>
            </p:nvSpPr>
            <p:spPr bwMode="auto">
              <a:xfrm>
                <a:off x="5057" y="3043"/>
                <a:ext cx="2105" cy="131"/>
              </a:xfrm>
              <a:custGeom>
                <a:avLst/>
                <a:gdLst>
                  <a:gd name="T0" fmla="*/ 1458 w 1514"/>
                  <a:gd name="T1" fmla="*/ 0 h 94"/>
                  <a:gd name="T2" fmla="*/ 1451 w 1514"/>
                  <a:gd name="T3" fmla="*/ 0 h 94"/>
                  <a:gd name="T4" fmla="*/ 1451 w 1514"/>
                  <a:gd name="T5" fmla="*/ 0 h 94"/>
                  <a:gd name="T6" fmla="*/ 1315 w 1514"/>
                  <a:gd name="T7" fmla="*/ 0 h 94"/>
                  <a:gd name="T8" fmla="*/ 1315 w 1514"/>
                  <a:gd name="T9" fmla="*/ 41 h 94"/>
                  <a:gd name="T10" fmla="*/ 1314 w 1514"/>
                  <a:gd name="T11" fmla="*/ 41 h 94"/>
                  <a:gd name="T12" fmla="*/ 188 w 1514"/>
                  <a:gd name="T13" fmla="*/ 41 h 94"/>
                  <a:gd name="T14" fmla="*/ 188 w 1514"/>
                  <a:gd name="T15" fmla="*/ 0 h 94"/>
                  <a:gd name="T16" fmla="*/ 99 w 1514"/>
                  <a:gd name="T17" fmla="*/ 0 h 94"/>
                  <a:gd name="T18" fmla="*/ 91 w 1514"/>
                  <a:gd name="T19" fmla="*/ 42 h 94"/>
                  <a:gd name="T20" fmla="*/ 43 w 1514"/>
                  <a:gd name="T21" fmla="*/ 42 h 94"/>
                  <a:gd name="T22" fmla="*/ 51 w 1514"/>
                  <a:gd name="T23" fmla="*/ 0 h 94"/>
                  <a:gd name="T24" fmla="*/ 50 w 1514"/>
                  <a:gd name="T25" fmla="*/ 0 h 94"/>
                  <a:gd name="T26" fmla="*/ 50 w 1514"/>
                  <a:gd name="T27" fmla="*/ 0 h 94"/>
                  <a:gd name="T28" fmla="*/ 0 w 1514"/>
                  <a:gd name="T29" fmla="*/ 47 h 94"/>
                  <a:gd name="T30" fmla="*/ 57 w 1514"/>
                  <a:gd name="T31" fmla="*/ 94 h 94"/>
                  <a:gd name="T32" fmla="*/ 69 w 1514"/>
                  <a:gd name="T33" fmla="*/ 93 h 94"/>
                  <a:gd name="T34" fmla="*/ 1446 w 1514"/>
                  <a:gd name="T35" fmla="*/ 93 h 94"/>
                  <a:gd name="T36" fmla="*/ 1458 w 1514"/>
                  <a:gd name="T37" fmla="*/ 94 h 94"/>
                  <a:gd name="T38" fmla="*/ 1514 w 1514"/>
                  <a:gd name="T39" fmla="*/ 47 h 94"/>
                  <a:gd name="T40" fmla="*/ 1458 w 1514"/>
                  <a:gd name="T41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14" h="94">
                    <a:moveTo>
                      <a:pt x="1458" y="0"/>
                    </a:moveTo>
                    <a:cubicBezTo>
                      <a:pt x="1455" y="0"/>
                      <a:pt x="1453" y="0"/>
                      <a:pt x="1451" y="0"/>
                    </a:cubicBezTo>
                    <a:cubicBezTo>
                      <a:pt x="1451" y="0"/>
                      <a:pt x="1451" y="0"/>
                      <a:pt x="1451" y="0"/>
                    </a:cubicBezTo>
                    <a:cubicBezTo>
                      <a:pt x="1315" y="0"/>
                      <a:pt x="1315" y="0"/>
                      <a:pt x="1315" y="0"/>
                    </a:cubicBezTo>
                    <a:cubicBezTo>
                      <a:pt x="1315" y="41"/>
                      <a:pt x="1315" y="41"/>
                      <a:pt x="1315" y="41"/>
                    </a:cubicBezTo>
                    <a:cubicBezTo>
                      <a:pt x="1314" y="41"/>
                      <a:pt x="1314" y="41"/>
                      <a:pt x="1314" y="41"/>
                    </a:cubicBezTo>
                    <a:cubicBezTo>
                      <a:pt x="188" y="41"/>
                      <a:pt x="188" y="41"/>
                      <a:pt x="188" y="41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91" y="42"/>
                      <a:pt x="91" y="42"/>
                      <a:pt x="91" y="42"/>
                    </a:cubicBezTo>
                    <a:cubicBezTo>
                      <a:pt x="43" y="42"/>
                      <a:pt x="43" y="42"/>
                      <a:pt x="43" y="4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22" y="3"/>
                      <a:pt x="0" y="23"/>
                      <a:pt x="0" y="47"/>
                    </a:cubicBezTo>
                    <a:cubicBezTo>
                      <a:pt x="0" y="73"/>
                      <a:pt x="25" y="94"/>
                      <a:pt x="57" y="94"/>
                    </a:cubicBezTo>
                    <a:cubicBezTo>
                      <a:pt x="61" y="94"/>
                      <a:pt x="65" y="93"/>
                      <a:pt x="69" y="93"/>
                    </a:cubicBezTo>
                    <a:cubicBezTo>
                      <a:pt x="1446" y="93"/>
                      <a:pt x="1446" y="93"/>
                      <a:pt x="1446" y="93"/>
                    </a:cubicBezTo>
                    <a:cubicBezTo>
                      <a:pt x="1450" y="93"/>
                      <a:pt x="1454" y="94"/>
                      <a:pt x="1458" y="94"/>
                    </a:cubicBezTo>
                    <a:cubicBezTo>
                      <a:pt x="1489" y="94"/>
                      <a:pt x="1514" y="73"/>
                      <a:pt x="1514" y="47"/>
                    </a:cubicBezTo>
                    <a:cubicBezTo>
                      <a:pt x="1514" y="21"/>
                      <a:pt x="1489" y="0"/>
                      <a:pt x="1458" y="0"/>
                    </a:cubicBezTo>
                  </a:path>
                </a:pathLst>
              </a:custGeom>
              <a:solidFill>
                <a:srgbClr val="3CB4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Freeform 8"/>
              <p:cNvSpPr>
                <a:spLocks/>
              </p:cNvSpPr>
              <p:nvPr/>
            </p:nvSpPr>
            <p:spPr bwMode="auto">
              <a:xfrm>
                <a:off x="5318" y="1020"/>
                <a:ext cx="1566" cy="2080"/>
              </a:xfrm>
              <a:custGeom>
                <a:avLst/>
                <a:gdLst>
                  <a:gd name="T0" fmla="*/ 885 w 1566"/>
                  <a:gd name="T1" fmla="*/ 0 h 2080"/>
                  <a:gd name="T2" fmla="*/ 1566 w 1566"/>
                  <a:gd name="T3" fmla="*/ 0 h 2080"/>
                  <a:gd name="T4" fmla="*/ 1566 w 1566"/>
                  <a:gd name="T5" fmla="*/ 2080 h 2080"/>
                  <a:gd name="T6" fmla="*/ 0 w 1566"/>
                  <a:gd name="T7" fmla="*/ 2080 h 2080"/>
                  <a:gd name="T8" fmla="*/ 0 w 1566"/>
                  <a:gd name="T9" fmla="*/ 0 h 2080"/>
                  <a:gd name="T10" fmla="*/ 342 w 1566"/>
                  <a:gd name="T11" fmla="*/ 0 h 2080"/>
                  <a:gd name="T12" fmla="*/ 885 w 1566"/>
                  <a:gd name="T13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6" h="2080">
                    <a:moveTo>
                      <a:pt x="885" y="0"/>
                    </a:moveTo>
                    <a:lnTo>
                      <a:pt x="1566" y="0"/>
                    </a:lnTo>
                    <a:lnTo>
                      <a:pt x="1566" y="2080"/>
                    </a:lnTo>
                    <a:lnTo>
                      <a:pt x="0" y="2080"/>
                    </a:lnTo>
                    <a:lnTo>
                      <a:pt x="0" y="0"/>
                    </a:lnTo>
                    <a:lnTo>
                      <a:pt x="342" y="0"/>
                    </a:lnTo>
                    <a:lnTo>
                      <a:pt x="88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Freeform 9"/>
              <p:cNvSpPr>
                <a:spLocks/>
              </p:cNvSpPr>
              <p:nvPr/>
            </p:nvSpPr>
            <p:spPr bwMode="auto">
              <a:xfrm>
                <a:off x="5318" y="1020"/>
                <a:ext cx="1566" cy="2080"/>
              </a:xfrm>
              <a:custGeom>
                <a:avLst/>
                <a:gdLst>
                  <a:gd name="T0" fmla="*/ 885 w 1566"/>
                  <a:gd name="T1" fmla="*/ 0 h 2080"/>
                  <a:gd name="T2" fmla="*/ 1566 w 1566"/>
                  <a:gd name="T3" fmla="*/ 0 h 2080"/>
                  <a:gd name="T4" fmla="*/ 1566 w 1566"/>
                  <a:gd name="T5" fmla="*/ 2080 h 2080"/>
                  <a:gd name="T6" fmla="*/ 0 w 1566"/>
                  <a:gd name="T7" fmla="*/ 2080 h 2080"/>
                  <a:gd name="T8" fmla="*/ 0 w 1566"/>
                  <a:gd name="T9" fmla="*/ 0 h 2080"/>
                  <a:gd name="T10" fmla="*/ 342 w 1566"/>
                  <a:gd name="T11" fmla="*/ 0 h 2080"/>
                  <a:gd name="T12" fmla="*/ 885 w 1566"/>
                  <a:gd name="T13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6" h="2080">
                    <a:moveTo>
                      <a:pt x="885" y="0"/>
                    </a:moveTo>
                    <a:lnTo>
                      <a:pt x="1566" y="0"/>
                    </a:lnTo>
                    <a:lnTo>
                      <a:pt x="1566" y="2080"/>
                    </a:lnTo>
                    <a:lnTo>
                      <a:pt x="0" y="2080"/>
                    </a:lnTo>
                    <a:lnTo>
                      <a:pt x="0" y="0"/>
                    </a:lnTo>
                    <a:lnTo>
                      <a:pt x="342" y="0"/>
                    </a:lnTo>
                    <a:lnTo>
                      <a:pt x="88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Freeform 10"/>
              <p:cNvSpPr>
                <a:spLocks/>
              </p:cNvSpPr>
              <p:nvPr/>
            </p:nvSpPr>
            <p:spPr bwMode="auto">
              <a:xfrm>
                <a:off x="6830" y="1020"/>
                <a:ext cx="56" cy="2023"/>
              </a:xfrm>
              <a:custGeom>
                <a:avLst/>
                <a:gdLst>
                  <a:gd name="T0" fmla="*/ 56 w 56"/>
                  <a:gd name="T1" fmla="*/ 0 h 2023"/>
                  <a:gd name="T2" fmla="*/ 24 w 56"/>
                  <a:gd name="T3" fmla="*/ 0 h 2023"/>
                  <a:gd name="T4" fmla="*/ 0 w 56"/>
                  <a:gd name="T5" fmla="*/ 0 h 2023"/>
                  <a:gd name="T6" fmla="*/ 6 w 56"/>
                  <a:gd name="T7" fmla="*/ 0 h 2023"/>
                  <a:gd name="T8" fmla="*/ 54 w 56"/>
                  <a:gd name="T9" fmla="*/ 0 h 2023"/>
                  <a:gd name="T10" fmla="*/ 54 w 56"/>
                  <a:gd name="T11" fmla="*/ 2023 h 2023"/>
                  <a:gd name="T12" fmla="*/ 56 w 56"/>
                  <a:gd name="T13" fmla="*/ 2023 h 2023"/>
                  <a:gd name="T14" fmla="*/ 56 w 56"/>
                  <a:gd name="T15" fmla="*/ 0 h 2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2023">
                    <a:moveTo>
                      <a:pt x="56" y="0"/>
                    </a:moveTo>
                    <a:lnTo>
                      <a:pt x="24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54" y="0"/>
                    </a:lnTo>
                    <a:lnTo>
                      <a:pt x="54" y="2023"/>
                    </a:lnTo>
                    <a:lnTo>
                      <a:pt x="56" y="2023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62AE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Freeform 11"/>
              <p:cNvSpPr>
                <a:spLocks/>
              </p:cNvSpPr>
              <p:nvPr/>
            </p:nvSpPr>
            <p:spPr bwMode="auto">
              <a:xfrm>
                <a:off x="6830" y="1020"/>
                <a:ext cx="56" cy="2023"/>
              </a:xfrm>
              <a:custGeom>
                <a:avLst/>
                <a:gdLst>
                  <a:gd name="T0" fmla="*/ 56 w 56"/>
                  <a:gd name="T1" fmla="*/ 0 h 2023"/>
                  <a:gd name="T2" fmla="*/ 24 w 56"/>
                  <a:gd name="T3" fmla="*/ 0 h 2023"/>
                  <a:gd name="T4" fmla="*/ 0 w 56"/>
                  <a:gd name="T5" fmla="*/ 0 h 2023"/>
                  <a:gd name="T6" fmla="*/ 6 w 56"/>
                  <a:gd name="T7" fmla="*/ 0 h 2023"/>
                  <a:gd name="T8" fmla="*/ 54 w 56"/>
                  <a:gd name="T9" fmla="*/ 0 h 2023"/>
                  <a:gd name="T10" fmla="*/ 54 w 56"/>
                  <a:gd name="T11" fmla="*/ 2023 h 2023"/>
                  <a:gd name="T12" fmla="*/ 56 w 56"/>
                  <a:gd name="T13" fmla="*/ 2023 h 2023"/>
                  <a:gd name="T14" fmla="*/ 56 w 56"/>
                  <a:gd name="T15" fmla="*/ 0 h 2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2023">
                    <a:moveTo>
                      <a:pt x="56" y="0"/>
                    </a:moveTo>
                    <a:lnTo>
                      <a:pt x="24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54" y="0"/>
                    </a:lnTo>
                    <a:lnTo>
                      <a:pt x="54" y="2023"/>
                    </a:lnTo>
                    <a:lnTo>
                      <a:pt x="56" y="2023"/>
                    </a:lnTo>
                    <a:lnTo>
                      <a:pt x="5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"/>
              <p:cNvSpPr>
                <a:spLocks noChangeArrowheads="1"/>
              </p:cNvSpPr>
              <p:nvPr/>
            </p:nvSpPr>
            <p:spPr bwMode="auto">
              <a:xfrm>
                <a:off x="6884" y="3043"/>
                <a:ext cx="2" cy="57"/>
              </a:xfrm>
              <a:prstGeom prst="rect">
                <a:avLst/>
              </a:prstGeom>
              <a:solidFill>
                <a:srgbClr val="589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3"/>
              <p:cNvSpPr>
                <a:spLocks noChangeArrowheads="1"/>
              </p:cNvSpPr>
              <p:nvPr/>
            </p:nvSpPr>
            <p:spPr bwMode="auto">
              <a:xfrm>
                <a:off x="6884" y="3043"/>
                <a:ext cx="2" cy="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Freeform 14"/>
              <p:cNvSpPr>
                <a:spLocks/>
              </p:cNvSpPr>
              <p:nvPr/>
            </p:nvSpPr>
            <p:spPr bwMode="auto">
              <a:xfrm>
                <a:off x="6836" y="1020"/>
                <a:ext cx="48" cy="2080"/>
              </a:xfrm>
              <a:custGeom>
                <a:avLst/>
                <a:gdLst>
                  <a:gd name="T0" fmla="*/ 48 w 48"/>
                  <a:gd name="T1" fmla="*/ 0 h 2080"/>
                  <a:gd name="T2" fmla="*/ 0 w 48"/>
                  <a:gd name="T3" fmla="*/ 0 h 2080"/>
                  <a:gd name="T4" fmla="*/ 0 w 48"/>
                  <a:gd name="T5" fmla="*/ 2080 h 2080"/>
                  <a:gd name="T6" fmla="*/ 48 w 48"/>
                  <a:gd name="T7" fmla="*/ 2080 h 2080"/>
                  <a:gd name="T8" fmla="*/ 48 w 48"/>
                  <a:gd name="T9" fmla="*/ 2023 h 2080"/>
                  <a:gd name="T10" fmla="*/ 48 w 48"/>
                  <a:gd name="T11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2080">
                    <a:moveTo>
                      <a:pt x="48" y="0"/>
                    </a:moveTo>
                    <a:lnTo>
                      <a:pt x="0" y="0"/>
                    </a:lnTo>
                    <a:lnTo>
                      <a:pt x="0" y="2080"/>
                    </a:lnTo>
                    <a:lnTo>
                      <a:pt x="48" y="2080"/>
                    </a:lnTo>
                    <a:lnTo>
                      <a:pt x="48" y="2023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Freeform 15"/>
              <p:cNvSpPr>
                <a:spLocks/>
              </p:cNvSpPr>
              <p:nvPr/>
            </p:nvSpPr>
            <p:spPr bwMode="auto">
              <a:xfrm>
                <a:off x="6836" y="1020"/>
                <a:ext cx="48" cy="2080"/>
              </a:xfrm>
              <a:custGeom>
                <a:avLst/>
                <a:gdLst>
                  <a:gd name="T0" fmla="*/ 48 w 48"/>
                  <a:gd name="T1" fmla="*/ 0 h 2080"/>
                  <a:gd name="T2" fmla="*/ 0 w 48"/>
                  <a:gd name="T3" fmla="*/ 0 h 2080"/>
                  <a:gd name="T4" fmla="*/ 0 w 48"/>
                  <a:gd name="T5" fmla="*/ 2080 h 2080"/>
                  <a:gd name="T6" fmla="*/ 48 w 48"/>
                  <a:gd name="T7" fmla="*/ 2080 h 2080"/>
                  <a:gd name="T8" fmla="*/ 48 w 48"/>
                  <a:gd name="T9" fmla="*/ 2023 h 2080"/>
                  <a:gd name="T10" fmla="*/ 48 w 48"/>
                  <a:gd name="T11" fmla="*/ 0 h 2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2080">
                    <a:moveTo>
                      <a:pt x="48" y="0"/>
                    </a:moveTo>
                    <a:lnTo>
                      <a:pt x="0" y="0"/>
                    </a:lnTo>
                    <a:lnTo>
                      <a:pt x="0" y="2080"/>
                    </a:lnTo>
                    <a:lnTo>
                      <a:pt x="48" y="2080"/>
                    </a:lnTo>
                    <a:lnTo>
                      <a:pt x="48" y="2023"/>
                    </a:lnTo>
                    <a:lnTo>
                      <a:pt x="4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Freeform 16"/>
              <p:cNvSpPr>
                <a:spLocks/>
              </p:cNvSpPr>
              <p:nvPr/>
            </p:nvSpPr>
            <p:spPr bwMode="auto">
              <a:xfrm>
                <a:off x="5696" y="981"/>
                <a:ext cx="451" cy="290"/>
              </a:xfrm>
              <a:custGeom>
                <a:avLst/>
                <a:gdLst>
                  <a:gd name="T0" fmla="*/ 50 w 451"/>
                  <a:gd name="T1" fmla="*/ 90 h 290"/>
                  <a:gd name="T2" fmla="*/ 50 w 451"/>
                  <a:gd name="T3" fmla="*/ 140 h 290"/>
                  <a:gd name="T4" fmla="*/ 101 w 451"/>
                  <a:gd name="T5" fmla="*/ 140 h 290"/>
                  <a:gd name="T6" fmla="*/ 101 w 451"/>
                  <a:gd name="T7" fmla="*/ 190 h 290"/>
                  <a:gd name="T8" fmla="*/ 151 w 451"/>
                  <a:gd name="T9" fmla="*/ 190 h 290"/>
                  <a:gd name="T10" fmla="*/ 151 w 451"/>
                  <a:gd name="T11" fmla="*/ 240 h 290"/>
                  <a:gd name="T12" fmla="*/ 201 w 451"/>
                  <a:gd name="T13" fmla="*/ 240 h 290"/>
                  <a:gd name="T14" fmla="*/ 201 w 451"/>
                  <a:gd name="T15" fmla="*/ 290 h 290"/>
                  <a:gd name="T16" fmla="*/ 251 w 451"/>
                  <a:gd name="T17" fmla="*/ 290 h 290"/>
                  <a:gd name="T18" fmla="*/ 251 w 451"/>
                  <a:gd name="T19" fmla="*/ 240 h 290"/>
                  <a:gd name="T20" fmla="*/ 301 w 451"/>
                  <a:gd name="T21" fmla="*/ 240 h 290"/>
                  <a:gd name="T22" fmla="*/ 301 w 451"/>
                  <a:gd name="T23" fmla="*/ 190 h 290"/>
                  <a:gd name="T24" fmla="*/ 351 w 451"/>
                  <a:gd name="T25" fmla="*/ 190 h 290"/>
                  <a:gd name="T26" fmla="*/ 351 w 451"/>
                  <a:gd name="T27" fmla="*/ 140 h 290"/>
                  <a:gd name="T28" fmla="*/ 401 w 451"/>
                  <a:gd name="T29" fmla="*/ 140 h 290"/>
                  <a:gd name="T30" fmla="*/ 401 w 451"/>
                  <a:gd name="T31" fmla="*/ 90 h 290"/>
                  <a:gd name="T32" fmla="*/ 451 w 451"/>
                  <a:gd name="T33" fmla="*/ 90 h 290"/>
                  <a:gd name="T34" fmla="*/ 451 w 451"/>
                  <a:gd name="T35" fmla="*/ 40 h 290"/>
                  <a:gd name="T36" fmla="*/ 451 w 451"/>
                  <a:gd name="T37" fmla="*/ 0 h 290"/>
                  <a:gd name="T38" fmla="*/ 0 w 451"/>
                  <a:gd name="T39" fmla="*/ 0 h 290"/>
                  <a:gd name="T40" fmla="*/ 0 w 451"/>
                  <a:gd name="T41" fmla="*/ 90 h 290"/>
                  <a:gd name="T42" fmla="*/ 50 w 451"/>
                  <a:gd name="T43" fmla="*/ 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1" h="290">
                    <a:moveTo>
                      <a:pt x="50" y="90"/>
                    </a:moveTo>
                    <a:lnTo>
                      <a:pt x="50" y="140"/>
                    </a:lnTo>
                    <a:lnTo>
                      <a:pt x="101" y="140"/>
                    </a:lnTo>
                    <a:lnTo>
                      <a:pt x="101" y="190"/>
                    </a:lnTo>
                    <a:lnTo>
                      <a:pt x="151" y="190"/>
                    </a:lnTo>
                    <a:lnTo>
                      <a:pt x="151" y="240"/>
                    </a:lnTo>
                    <a:lnTo>
                      <a:pt x="201" y="240"/>
                    </a:lnTo>
                    <a:lnTo>
                      <a:pt x="201" y="290"/>
                    </a:lnTo>
                    <a:lnTo>
                      <a:pt x="251" y="290"/>
                    </a:lnTo>
                    <a:lnTo>
                      <a:pt x="251" y="240"/>
                    </a:lnTo>
                    <a:lnTo>
                      <a:pt x="301" y="240"/>
                    </a:lnTo>
                    <a:lnTo>
                      <a:pt x="301" y="190"/>
                    </a:lnTo>
                    <a:lnTo>
                      <a:pt x="351" y="190"/>
                    </a:lnTo>
                    <a:lnTo>
                      <a:pt x="351" y="140"/>
                    </a:lnTo>
                    <a:lnTo>
                      <a:pt x="401" y="140"/>
                    </a:lnTo>
                    <a:lnTo>
                      <a:pt x="401" y="90"/>
                    </a:lnTo>
                    <a:lnTo>
                      <a:pt x="451" y="90"/>
                    </a:lnTo>
                    <a:lnTo>
                      <a:pt x="451" y="40"/>
                    </a:lnTo>
                    <a:lnTo>
                      <a:pt x="451" y="0"/>
                    </a:lnTo>
                    <a:lnTo>
                      <a:pt x="0" y="0"/>
                    </a:lnTo>
                    <a:lnTo>
                      <a:pt x="0" y="90"/>
                    </a:lnTo>
                    <a:lnTo>
                      <a:pt x="50" y="90"/>
                    </a:lnTo>
                    <a:close/>
                  </a:path>
                </a:pathLst>
              </a:custGeom>
              <a:solidFill>
                <a:srgbClr val="48C8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Freeform 17"/>
              <p:cNvSpPr>
                <a:spLocks/>
              </p:cNvSpPr>
              <p:nvPr/>
            </p:nvSpPr>
            <p:spPr bwMode="auto">
              <a:xfrm>
                <a:off x="5696" y="981"/>
                <a:ext cx="451" cy="290"/>
              </a:xfrm>
              <a:custGeom>
                <a:avLst/>
                <a:gdLst>
                  <a:gd name="T0" fmla="*/ 50 w 451"/>
                  <a:gd name="T1" fmla="*/ 90 h 290"/>
                  <a:gd name="T2" fmla="*/ 50 w 451"/>
                  <a:gd name="T3" fmla="*/ 140 h 290"/>
                  <a:gd name="T4" fmla="*/ 101 w 451"/>
                  <a:gd name="T5" fmla="*/ 140 h 290"/>
                  <a:gd name="T6" fmla="*/ 101 w 451"/>
                  <a:gd name="T7" fmla="*/ 190 h 290"/>
                  <a:gd name="T8" fmla="*/ 151 w 451"/>
                  <a:gd name="T9" fmla="*/ 190 h 290"/>
                  <a:gd name="T10" fmla="*/ 151 w 451"/>
                  <a:gd name="T11" fmla="*/ 240 h 290"/>
                  <a:gd name="T12" fmla="*/ 201 w 451"/>
                  <a:gd name="T13" fmla="*/ 240 h 290"/>
                  <a:gd name="T14" fmla="*/ 201 w 451"/>
                  <a:gd name="T15" fmla="*/ 290 h 290"/>
                  <a:gd name="T16" fmla="*/ 251 w 451"/>
                  <a:gd name="T17" fmla="*/ 290 h 290"/>
                  <a:gd name="T18" fmla="*/ 251 w 451"/>
                  <a:gd name="T19" fmla="*/ 240 h 290"/>
                  <a:gd name="T20" fmla="*/ 301 w 451"/>
                  <a:gd name="T21" fmla="*/ 240 h 290"/>
                  <a:gd name="T22" fmla="*/ 301 w 451"/>
                  <a:gd name="T23" fmla="*/ 190 h 290"/>
                  <a:gd name="T24" fmla="*/ 351 w 451"/>
                  <a:gd name="T25" fmla="*/ 190 h 290"/>
                  <a:gd name="T26" fmla="*/ 351 w 451"/>
                  <a:gd name="T27" fmla="*/ 140 h 290"/>
                  <a:gd name="T28" fmla="*/ 401 w 451"/>
                  <a:gd name="T29" fmla="*/ 140 h 290"/>
                  <a:gd name="T30" fmla="*/ 401 w 451"/>
                  <a:gd name="T31" fmla="*/ 90 h 290"/>
                  <a:gd name="T32" fmla="*/ 451 w 451"/>
                  <a:gd name="T33" fmla="*/ 90 h 290"/>
                  <a:gd name="T34" fmla="*/ 451 w 451"/>
                  <a:gd name="T35" fmla="*/ 40 h 290"/>
                  <a:gd name="T36" fmla="*/ 451 w 451"/>
                  <a:gd name="T37" fmla="*/ 0 h 290"/>
                  <a:gd name="T38" fmla="*/ 0 w 451"/>
                  <a:gd name="T39" fmla="*/ 0 h 290"/>
                  <a:gd name="T40" fmla="*/ 0 w 451"/>
                  <a:gd name="T41" fmla="*/ 90 h 290"/>
                  <a:gd name="T42" fmla="*/ 50 w 451"/>
                  <a:gd name="T43" fmla="*/ 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1" h="290">
                    <a:moveTo>
                      <a:pt x="50" y="90"/>
                    </a:moveTo>
                    <a:lnTo>
                      <a:pt x="50" y="140"/>
                    </a:lnTo>
                    <a:lnTo>
                      <a:pt x="101" y="140"/>
                    </a:lnTo>
                    <a:lnTo>
                      <a:pt x="101" y="190"/>
                    </a:lnTo>
                    <a:lnTo>
                      <a:pt x="151" y="190"/>
                    </a:lnTo>
                    <a:lnTo>
                      <a:pt x="151" y="240"/>
                    </a:lnTo>
                    <a:lnTo>
                      <a:pt x="201" y="240"/>
                    </a:lnTo>
                    <a:lnTo>
                      <a:pt x="201" y="290"/>
                    </a:lnTo>
                    <a:lnTo>
                      <a:pt x="251" y="290"/>
                    </a:lnTo>
                    <a:lnTo>
                      <a:pt x="251" y="240"/>
                    </a:lnTo>
                    <a:lnTo>
                      <a:pt x="301" y="240"/>
                    </a:lnTo>
                    <a:lnTo>
                      <a:pt x="301" y="190"/>
                    </a:lnTo>
                    <a:lnTo>
                      <a:pt x="351" y="190"/>
                    </a:lnTo>
                    <a:lnTo>
                      <a:pt x="351" y="140"/>
                    </a:lnTo>
                    <a:lnTo>
                      <a:pt x="401" y="140"/>
                    </a:lnTo>
                    <a:lnTo>
                      <a:pt x="401" y="90"/>
                    </a:lnTo>
                    <a:lnTo>
                      <a:pt x="451" y="90"/>
                    </a:lnTo>
                    <a:lnTo>
                      <a:pt x="451" y="40"/>
                    </a:lnTo>
                    <a:lnTo>
                      <a:pt x="451" y="0"/>
                    </a:lnTo>
                    <a:lnTo>
                      <a:pt x="0" y="0"/>
                    </a:lnTo>
                    <a:lnTo>
                      <a:pt x="0" y="90"/>
                    </a:lnTo>
                    <a:lnTo>
                      <a:pt x="50" y="9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8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9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20"/>
              <p:cNvSpPr>
                <a:spLocks noChangeArrowheads="1"/>
              </p:cNvSpPr>
              <p:nvPr/>
            </p:nvSpPr>
            <p:spPr bwMode="auto">
              <a:xfrm>
                <a:off x="5696" y="102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21"/>
              <p:cNvSpPr>
                <a:spLocks noChangeArrowheads="1"/>
              </p:cNvSpPr>
              <p:nvPr/>
            </p:nvSpPr>
            <p:spPr bwMode="auto">
              <a:xfrm>
                <a:off x="5696" y="10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22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23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24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25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Rectangle 26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Rectangle 27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Rectangle 28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Rectangle 29"/>
              <p:cNvSpPr>
                <a:spLocks noChangeArrowheads="1"/>
              </p:cNvSpPr>
              <p:nvPr/>
            </p:nvSpPr>
            <p:spPr bwMode="auto">
              <a:xfrm>
                <a:off x="5746" y="1071"/>
                <a:ext cx="51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30"/>
              <p:cNvSpPr>
                <a:spLocks/>
              </p:cNvSpPr>
              <p:nvPr/>
            </p:nvSpPr>
            <p:spPr bwMode="auto">
              <a:xfrm>
                <a:off x="5696" y="1021"/>
                <a:ext cx="50" cy="50"/>
              </a:xfrm>
              <a:custGeom>
                <a:avLst/>
                <a:gdLst>
                  <a:gd name="T0" fmla="*/ 18 w 36"/>
                  <a:gd name="T1" fmla="*/ 0 h 36"/>
                  <a:gd name="T2" fmla="*/ 18 w 36"/>
                  <a:gd name="T3" fmla="*/ 0 h 36"/>
                  <a:gd name="T4" fmla="*/ 14 w 36"/>
                  <a:gd name="T5" fmla="*/ 11 h 36"/>
                  <a:gd name="T6" fmla="*/ 0 w 36"/>
                  <a:gd name="T7" fmla="*/ 7 h 36"/>
                  <a:gd name="T8" fmla="*/ 0 w 36"/>
                  <a:gd name="T9" fmla="*/ 36 h 36"/>
                  <a:gd name="T10" fmla="*/ 36 w 36"/>
                  <a:gd name="T11" fmla="*/ 36 h 36"/>
                  <a:gd name="T12" fmla="*/ 36 w 36"/>
                  <a:gd name="T13" fmla="*/ 17 h 36"/>
                  <a:gd name="T14" fmla="*/ 36 w 36"/>
                  <a:gd name="T15" fmla="*/ 17 h 36"/>
                  <a:gd name="T16" fmla="*/ 31 w 36"/>
                  <a:gd name="T17" fmla="*/ 16 h 36"/>
                  <a:gd name="T18" fmla="*/ 30 w 36"/>
                  <a:gd name="T19" fmla="*/ 16 h 36"/>
                  <a:gd name="T20" fmla="*/ 30 w 36"/>
                  <a:gd name="T21" fmla="*/ 16 h 36"/>
                  <a:gd name="T22" fmla="*/ 14 w 36"/>
                  <a:gd name="T23" fmla="*/ 11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9" y="10"/>
                      <a:pt x="4" y="8"/>
                      <a:pt x="0" y="7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4" y="17"/>
                      <a:pt x="32" y="17"/>
                      <a:pt x="31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Rectangle 31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Rectangle 32"/>
              <p:cNvSpPr>
                <a:spLocks noChangeArrowheads="1"/>
              </p:cNvSpPr>
              <p:nvPr/>
            </p:nvSpPr>
            <p:spPr bwMode="auto">
              <a:xfrm>
                <a:off x="5897" y="12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Rectangle 33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Rectangle 34"/>
              <p:cNvSpPr>
                <a:spLocks noChangeArrowheads="1"/>
              </p:cNvSpPr>
              <p:nvPr/>
            </p:nvSpPr>
            <p:spPr bwMode="auto">
              <a:xfrm>
                <a:off x="5847" y="117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4" name="Rectangle 35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5" name="Rectangle 36"/>
              <p:cNvSpPr>
                <a:spLocks noChangeArrowheads="1"/>
              </p:cNvSpPr>
              <p:nvPr/>
            </p:nvSpPr>
            <p:spPr bwMode="auto">
              <a:xfrm>
                <a:off x="5797" y="1121"/>
                <a:ext cx="5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6" name="Freeform 37"/>
              <p:cNvSpPr>
                <a:spLocks/>
              </p:cNvSpPr>
              <p:nvPr/>
            </p:nvSpPr>
            <p:spPr bwMode="auto">
              <a:xfrm>
                <a:off x="6370" y="1223"/>
                <a:ext cx="304" cy="33"/>
              </a:xfrm>
              <a:custGeom>
                <a:avLst/>
                <a:gdLst>
                  <a:gd name="T0" fmla="*/ 207 w 219"/>
                  <a:gd name="T1" fmla="*/ 0 h 24"/>
                  <a:gd name="T2" fmla="*/ 12 w 219"/>
                  <a:gd name="T3" fmla="*/ 0 h 24"/>
                  <a:gd name="T4" fmla="*/ 0 w 219"/>
                  <a:gd name="T5" fmla="*/ 12 h 24"/>
                  <a:gd name="T6" fmla="*/ 12 w 219"/>
                  <a:gd name="T7" fmla="*/ 24 h 24"/>
                  <a:gd name="T8" fmla="*/ 207 w 219"/>
                  <a:gd name="T9" fmla="*/ 24 h 24"/>
                  <a:gd name="T10" fmla="*/ 219 w 219"/>
                  <a:gd name="T11" fmla="*/ 12 h 24"/>
                  <a:gd name="T12" fmla="*/ 207 w 21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24">
                    <a:moveTo>
                      <a:pt x="20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14" y="24"/>
                      <a:pt x="219" y="19"/>
                      <a:pt x="219" y="12"/>
                    </a:cubicBezTo>
                    <a:cubicBezTo>
                      <a:pt x="219" y="6"/>
                      <a:pt x="214" y="0"/>
                      <a:pt x="20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7" name="Freeform 38"/>
              <p:cNvSpPr>
                <a:spLocks/>
              </p:cNvSpPr>
              <p:nvPr/>
            </p:nvSpPr>
            <p:spPr bwMode="auto">
              <a:xfrm>
                <a:off x="6370" y="1320"/>
                <a:ext cx="304" cy="33"/>
              </a:xfrm>
              <a:custGeom>
                <a:avLst/>
                <a:gdLst>
                  <a:gd name="T0" fmla="*/ 207 w 219"/>
                  <a:gd name="T1" fmla="*/ 0 h 24"/>
                  <a:gd name="T2" fmla="*/ 12 w 219"/>
                  <a:gd name="T3" fmla="*/ 0 h 24"/>
                  <a:gd name="T4" fmla="*/ 0 w 219"/>
                  <a:gd name="T5" fmla="*/ 12 h 24"/>
                  <a:gd name="T6" fmla="*/ 12 w 219"/>
                  <a:gd name="T7" fmla="*/ 24 h 24"/>
                  <a:gd name="T8" fmla="*/ 207 w 219"/>
                  <a:gd name="T9" fmla="*/ 24 h 24"/>
                  <a:gd name="T10" fmla="*/ 219 w 219"/>
                  <a:gd name="T11" fmla="*/ 12 h 24"/>
                  <a:gd name="T12" fmla="*/ 207 w 21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24">
                    <a:moveTo>
                      <a:pt x="20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14" y="24"/>
                      <a:pt x="219" y="19"/>
                      <a:pt x="219" y="12"/>
                    </a:cubicBezTo>
                    <a:cubicBezTo>
                      <a:pt x="219" y="5"/>
                      <a:pt x="214" y="0"/>
                      <a:pt x="20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8" name="Freeform 39"/>
              <p:cNvSpPr>
                <a:spLocks/>
              </p:cNvSpPr>
              <p:nvPr/>
            </p:nvSpPr>
            <p:spPr bwMode="auto">
              <a:xfrm>
                <a:off x="6370" y="1416"/>
                <a:ext cx="304" cy="33"/>
              </a:xfrm>
              <a:custGeom>
                <a:avLst/>
                <a:gdLst>
                  <a:gd name="T0" fmla="*/ 207 w 219"/>
                  <a:gd name="T1" fmla="*/ 0 h 24"/>
                  <a:gd name="T2" fmla="*/ 12 w 219"/>
                  <a:gd name="T3" fmla="*/ 0 h 24"/>
                  <a:gd name="T4" fmla="*/ 0 w 219"/>
                  <a:gd name="T5" fmla="*/ 12 h 24"/>
                  <a:gd name="T6" fmla="*/ 12 w 219"/>
                  <a:gd name="T7" fmla="*/ 24 h 24"/>
                  <a:gd name="T8" fmla="*/ 207 w 219"/>
                  <a:gd name="T9" fmla="*/ 24 h 24"/>
                  <a:gd name="T10" fmla="*/ 219 w 219"/>
                  <a:gd name="T11" fmla="*/ 12 h 24"/>
                  <a:gd name="T12" fmla="*/ 207 w 219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24">
                    <a:moveTo>
                      <a:pt x="207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14" y="24"/>
                      <a:pt x="219" y="19"/>
                      <a:pt x="219" y="12"/>
                    </a:cubicBezTo>
                    <a:cubicBezTo>
                      <a:pt x="219" y="6"/>
                      <a:pt x="214" y="0"/>
                      <a:pt x="20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9" name="Freeform 40"/>
              <p:cNvSpPr>
                <a:spLocks/>
              </p:cNvSpPr>
              <p:nvPr/>
            </p:nvSpPr>
            <p:spPr bwMode="auto">
              <a:xfrm>
                <a:off x="5766" y="1513"/>
                <a:ext cx="908" cy="34"/>
              </a:xfrm>
              <a:custGeom>
                <a:avLst/>
                <a:gdLst>
                  <a:gd name="T0" fmla="*/ 641 w 653"/>
                  <a:gd name="T1" fmla="*/ 0 h 24"/>
                  <a:gd name="T2" fmla="*/ 0 w 653"/>
                  <a:gd name="T3" fmla="*/ 0 h 24"/>
                  <a:gd name="T4" fmla="*/ 0 w 653"/>
                  <a:gd name="T5" fmla="*/ 24 h 24"/>
                  <a:gd name="T6" fmla="*/ 641 w 653"/>
                  <a:gd name="T7" fmla="*/ 24 h 24"/>
                  <a:gd name="T8" fmla="*/ 653 w 653"/>
                  <a:gd name="T9" fmla="*/ 12 h 24"/>
                  <a:gd name="T10" fmla="*/ 641 w 65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3" h="24">
                    <a:moveTo>
                      <a:pt x="64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1" y="24"/>
                      <a:pt x="641" y="24"/>
                      <a:pt x="641" y="24"/>
                    </a:cubicBezTo>
                    <a:cubicBezTo>
                      <a:pt x="648" y="24"/>
                      <a:pt x="653" y="19"/>
                      <a:pt x="653" y="12"/>
                    </a:cubicBezTo>
                    <a:cubicBezTo>
                      <a:pt x="653" y="5"/>
                      <a:pt x="648" y="0"/>
                      <a:pt x="64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0" name="Freeform 41"/>
              <p:cNvSpPr>
                <a:spLocks noEditPoints="1"/>
              </p:cNvSpPr>
              <p:nvPr/>
            </p:nvSpPr>
            <p:spPr bwMode="auto">
              <a:xfrm>
                <a:off x="5471" y="1609"/>
                <a:ext cx="1203" cy="34"/>
              </a:xfrm>
              <a:custGeom>
                <a:avLst/>
                <a:gdLst>
                  <a:gd name="T0" fmla="*/ 54 w 865"/>
                  <a:gd name="T1" fmla="*/ 0 h 24"/>
                  <a:gd name="T2" fmla="*/ 10 w 865"/>
                  <a:gd name="T3" fmla="*/ 0 h 24"/>
                  <a:gd name="T4" fmla="*/ 3 w 865"/>
                  <a:gd name="T5" fmla="*/ 3 h 24"/>
                  <a:gd name="T6" fmla="*/ 0 w 865"/>
                  <a:gd name="T7" fmla="*/ 18 h 24"/>
                  <a:gd name="T8" fmla="*/ 10 w 865"/>
                  <a:gd name="T9" fmla="*/ 24 h 24"/>
                  <a:gd name="T10" fmla="*/ 44 w 865"/>
                  <a:gd name="T11" fmla="*/ 24 h 24"/>
                  <a:gd name="T12" fmla="*/ 44 w 865"/>
                  <a:gd name="T13" fmla="*/ 24 h 24"/>
                  <a:gd name="T14" fmla="*/ 45 w 865"/>
                  <a:gd name="T15" fmla="*/ 24 h 24"/>
                  <a:gd name="T16" fmla="*/ 54 w 865"/>
                  <a:gd name="T17" fmla="*/ 0 h 24"/>
                  <a:gd name="T18" fmla="*/ 853 w 865"/>
                  <a:gd name="T19" fmla="*/ 0 h 24"/>
                  <a:gd name="T20" fmla="*/ 212 w 865"/>
                  <a:gd name="T21" fmla="*/ 0 h 24"/>
                  <a:gd name="T22" fmla="*/ 212 w 865"/>
                  <a:gd name="T23" fmla="*/ 24 h 24"/>
                  <a:gd name="T24" fmla="*/ 853 w 865"/>
                  <a:gd name="T25" fmla="*/ 24 h 24"/>
                  <a:gd name="T26" fmla="*/ 865 w 865"/>
                  <a:gd name="T27" fmla="*/ 12 h 24"/>
                  <a:gd name="T28" fmla="*/ 853 w 865"/>
                  <a:gd name="T2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65" h="24">
                    <a:moveTo>
                      <a:pt x="54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7" y="0"/>
                      <a:pt x="5" y="1"/>
                      <a:pt x="3" y="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" y="22"/>
                      <a:pt x="6" y="24"/>
                      <a:pt x="10" y="24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5" y="24"/>
                      <a:pt x="45" y="24"/>
                      <a:pt x="45" y="24"/>
                    </a:cubicBezTo>
                    <a:cubicBezTo>
                      <a:pt x="54" y="0"/>
                      <a:pt x="54" y="0"/>
                      <a:pt x="54" y="0"/>
                    </a:cubicBezTo>
                    <a:moveTo>
                      <a:pt x="853" y="0"/>
                    </a:moveTo>
                    <a:cubicBezTo>
                      <a:pt x="212" y="0"/>
                      <a:pt x="212" y="0"/>
                      <a:pt x="212" y="0"/>
                    </a:cubicBezTo>
                    <a:cubicBezTo>
                      <a:pt x="212" y="24"/>
                      <a:pt x="212" y="24"/>
                      <a:pt x="212" y="24"/>
                    </a:cubicBezTo>
                    <a:cubicBezTo>
                      <a:pt x="853" y="24"/>
                      <a:pt x="853" y="24"/>
                      <a:pt x="853" y="24"/>
                    </a:cubicBezTo>
                    <a:cubicBezTo>
                      <a:pt x="860" y="24"/>
                      <a:pt x="865" y="19"/>
                      <a:pt x="865" y="12"/>
                    </a:cubicBezTo>
                    <a:cubicBezTo>
                      <a:pt x="865" y="6"/>
                      <a:pt x="860" y="0"/>
                      <a:pt x="853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1" name="Freeform 42"/>
              <p:cNvSpPr>
                <a:spLocks/>
              </p:cNvSpPr>
              <p:nvPr/>
            </p:nvSpPr>
            <p:spPr bwMode="auto">
              <a:xfrm>
                <a:off x="5766" y="1707"/>
                <a:ext cx="908" cy="33"/>
              </a:xfrm>
              <a:custGeom>
                <a:avLst/>
                <a:gdLst>
                  <a:gd name="T0" fmla="*/ 641 w 653"/>
                  <a:gd name="T1" fmla="*/ 0 h 24"/>
                  <a:gd name="T2" fmla="*/ 0 w 653"/>
                  <a:gd name="T3" fmla="*/ 0 h 24"/>
                  <a:gd name="T4" fmla="*/ 0 w 653"/>
                  <a:gd name="T5" fmla="*/ 24 h 24"/>
                  <a:gd name="T6" fmla="*/ 641 w 653"/>
                  <a:gd name="T7" fmla="*/ 24 h 24"/>
                  <a:gd name="T8" fmla="*/ 653 w 653"/>
                  <a:gd name="T9" fmla="*/ 12 h 24"/>
                  <a:gd name="T10" fmla="*/ 641 w 65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3" h="24">
                    <a:moveTo>
                      <a:pt x="64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1" y="24"/>
                      <a:pt x="641" y="24"/>
                      <a:pt x="641" y="24"/>
                    </a:cubicBezTo>
                    <a:cubicBezTo>
                      <a:pt x="648" y="24"/>
                      <a:pt x="653" y="19"/>
                      <a:pt x="653" y="12"/>
                    </a:cubicBezTo>
                    <a:cubicBezTo>
                      <a:pt x="653" y="5"/>
                      <a:pt x="648" y="0"/>
                      <a:pt x="64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2" name="Freeform 43"/>
              <p:cNvSpPr>
                <a:spLocks noEditPoints="1"/>
              </p:cNvSpPr>
              <p:nvPr/>
            </p:nvSpPr>
            <p:spPr bwMode="auto">
              <a:xfrm>
                <a:off x="5468" y="1803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3" name="Freeform 44"/>
              <p:cNvSpPr>
                <a:spLocks/>
              </p:cNvSpPr>
              <p:nvPr/>
            </p:nvSpPr>
            <p:spPr bwMode="auto">
              <a:xfrm>
                <a:off x="5766" y="1900"/>
                <a:ext cx="908" cy="33"/>
              </a:xfrm>
              <a:custGeom>
                <a:avLst/>
                <a:gdLst>
                  <a:gd name="T0" fmla="*/ 641 w 653"/>
                  <a:gd name="T1" fmla="*/ 0 h 24"/>
                  <a:gd name="T2" fmla="*/ 0 w 653"/>
                  <a:gd name="T3" fmla="*/ 0 h 24"/>
                  <a:gd name="T4" fmla="*/ 0 w 653"/>
                  <a:gd name="T5" fmla="*/ 24 h 24"/>
                  <a:gd name="T6" fmla="*/ 641 w 653"/>
                  <a:gd name="T7" fmla="*/ 24 h 24"/>
                  <a:gd name="T8" fmla="*/ 653 w 653"/>
                  <a:gd name="T9" fmla="*/ 12 h 24"/>
                  <a:gd name="T10" fmla="*/ 641 w 653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3" h="24">
                    <a:moveTo>
                      <a:pt x="64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1" y="24"/>
                      <a:pt x="641" y="24"/>
                      <a:pt x="641" y="24"/>
                    </a:cubicBezTo>
                    <a:cubicBezTo>
                      <a:pt x="648" y="24"/>
                      <a:pt x="653" y="19"/>
                      <a:pt x="653" y="12"/>
                    </a:cubicBezTo>
                    <a:cubicBezTo>
                      <a:pt x="653" y="5"/>
                      <a:pt x="648" y="0"/>
                      <a:pt x="64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4" name="Freeform 45"/>
              <p:cNvSpPr>
                <a:spLocks noEditPoints="1"/>
              </p:cNvSpPr>
              <p:nvPr/>
            </p:nvSpPr>
            <p:spPr bwMode="auto">
              <a:xfrm>
                <a:off x="5468" y="1996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" name="Freeform 46"/>
              <p:cNvSpPr>
                <a:spLocks noEditPoints="1"/>
              </p:cNvSpPr>
              <p:nvPr/>
            </p:nvSpPr>
            <p:spPr bwMode="auto">
              <a:xfrm>
                <a:off x="5474" y="2093"/>
                <a:ext cx="1200" cy="34"/>
              </a:xfrm>
              <a:custGeom>
                <a:avLst/>
                <a:gdLst>
                  <a:gd name="T0" fmla="*/ 52 w 863"/>
                  <a:gd name="T1" fmla="*/ 4 h 24"/>
                  <a:gd name="T2" fmla="*/ 48 w 863"/>
                  <a:gd name="T3" fmla="*/ 24 h 24"/>
                  <a:gd name="T4" fmla="*/ 52 w 863"/>
                  <a:gd name="T5" fmla="*/ 24 h 24"/>
                  <a:gd name="T6" fmla="*/ 52 w 863"/>
                  <a:gd name="T7" fmla="*/ 4 h 24"/>
                  <a:gd name="T8" fmla="*/ 52 w 863"/>
                  <a:gd name="T9" fmla="*/ 0 h 24"/>
                  <a:gd name="T10" fmla="*/ 8 w 863"/>
                  <a:gd name="T11" fmla="*/ 0 h 24"/>
                  <a:gd name="T12" fmla="*/ 0 w 863"/>
                  <a:gd name="T13" fmla="*/ 4 h 24"/>
                  <a:gd name="T14" fmla="*/ 2 w 863"/>
                  <a:gd name="T15" fmla="*/ 4 h 24"/>
                  <a:gd name="T16" fmla="*/ 50 w 863"/>
                  <a:gd name="T17" fmla="*/ 4 h 24"/>
                  <a:gd name="T18" fmla="*/ 52 w 863"/>
                  <a:gd name="T19" fmla="*/ 4 h 24"/>
                  <a:gd name="T20" fmla="*/ 52 w 863"/>
                  <a:gd name="T21" fmla="*/ 0 h 24"/>
                  <a:gd name="T22" fmla="*/ 851 w 863"/>
                  <a:gd name="T23" fmla="*/ 0 h 24"/>
                  <a:gd name="T24" fmla="*/ 210 w 863"/>
                  <a:gd name="T25" fmla="*/ 0 h 24"/>
                  <a:gd name="T26" fmla="*/ 210 w 863"/>
                  <a:gd name="T27" fmla="*/ 24 h 24"/>
                  <a:gd name="T28" fmla="*/ 851 w 863"/>
                  <a:gd name="T29" fmla="*/ 24 h 24"/>
                  <a:gd name="T30" fmla="*/ 863 w 863"/>
                  <a:gd name="T31" fmla="*/ 12 h 24"/>
                  <a:gd name="T32" fmla="*/ 851 w 863"/>
                  <a:gd name="T3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3" h="24">
                    <a:moveTo>
                      <a:pt x="52" y="4"/>
                    </a:moveTo>
                    <a:cubicBezTo>
                      <a:pt x="48" y="24"/>
                      <a:pt x="48" y="24"/>
                      <a:pt x="48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4"/>
                      <a:pt x="52" y="4"/>
                      <a:pt x="52" y="4"/>
                    </a:cubicBezTo>
                    <a:moveTo>
                      <a:pt x="5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0"/>
                      <a:pt x="52" y="0"/>
                      <a:pt x="52" y="0"/>
                    </a:cubicBezTo>
                    <a:moveTo>
                      <a:pt x="851" y="0"/>
                    </a:moveTo>
                    <a:cubicBezTo>
                      <a:pt x="210" y="0"/>
                      <a:pt x="210" y="0"/>
                      <a:pt x="210" y="0"/>
                    </a:cubicBezTo>
                    <a:cubicBezTo>
                      <a:pt x="210" y="24"/>
                      <a:pt x="210" y="24"/>
                      <a:pt x="210" y="24"/>
                    </a:cubicBezTo>
                    <a:cubicBezTo>
                      <a:pt x="851" y="24"/>
                      <a:pt x="851" y="24"/>
                      <a:pt x="851" y="24"/>
                    </a:cubicBezTo>
                    <a:cubicBezTo>
                      <a:pt x="858" y="24"/>
                      <a:pt x="863" y="19"/>
                      <a:pt x="863" y="12"/>
                    </a:cubicBezTo>
                    <a:cubicBezTo>
                      <a:pt x="863" y="5"/>
                      <a:pt x="858" y="0"/>
                      <a:pt x="85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6" name="Freeform 47"/>
              <p:cNvSpPr>
                <a:spLocks noEditPoints="1"/>
              </p:cNvSpPr>
              <p:nvPr/>
            </p:nvSpPr>
            <p:spPr bwMode="auto">
              <a:xfrm>
                <a:off x="5468" y="2189"/>
                <a:ext cx="1206" cy="34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7" name="Freeform 48"/>
              <p:cNvSpPr>
                <a:spLocks noEditPoints="1"/>
              </p:cNvSpPr>
              <p:nvPr/>
            </p:nvSpPr>
            <p:spPr bwMode="auto">
              <a:xfrm>
                <a:off x="5470" y="2287"/>
                <a:ext cx="1204" cy="33"/>
              </a:xfrm>
              <a:custGeom>
                <a:avLst/>
                <a:gdLst>
                  <a:gd name="T0" fmla="*/ 55 w 866"/>
                  <a:gd name="T1" fmla="*/ 0 h 24"/>
                  <a:gd name="T2" fmla="*/ 11 w 866"/>
                  <a:gd name="T3" fmla="*/ 0 h 24"/>
                  <a:gd name="T4" fmla="*/ 0 w 866"/>
                  <a:gd name="T5" fmla="*/ 9 h 24"/>
                  <a:gd name="T6" fmla="*/ 25 w 866"/>
                  <a:gd name="T7" fmla="*/ 9 h 24"/>
                  <a:gd name="T8" fmla="*/ 27 w 866"/>
                  <a:gd name="T9" fmla="*/ 9 h 24"/>
                  <a:gd name="T10" fmla="*/ 24 w 866"/>
                  <a:gd name="T11" fmla="*/ 24 h 24"/>
                  <a:gd name="T12" fmla="*/ 55 w 866"/>
                  <a:gd name="T13" fmla="*/ 24 h 24"/>
                  <a:gd name="T14" fmla="*/ 55 w 866"/>
                  <a:gd name="T15" fmla="*/ 0 h 24"/>
                  <a:gd name="T16" fmla="*/ 854 w 866"/>
                  <a:gd name="T17" fmla="*/ 0 h 24"/>
                  <a:gd name="T18" fmla="*/ 213 w 866"/>
                  <a:gd name="T19" fmla="*/ 0 h 24"/>
                  <a:gd name="T20" fmla="*/ 213 w 866"/>
                  <a:gd name="T21" fmla="*/ 24 h 24"/>
                  <a:gd name="T22" fmla="*/ 854 w 866"/>
                  <a:gd name="T23" fmla="*/ 24 h 24"/>
                  <a:gd name="T24" fmla="*/ 866 w 866"/>
                  <a:gd name="T25" fmla="*/ 12 h 24"/>
                  <a:gd name="T26" fmla="*/ 854 w 866"/>
                  <a:gd name="T2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66" h="24">
                    <a:moveTo>
                      <a:pt x="55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55" y="0"/>
                      <a:pt x="55" y="0"/>
                      <a:pt x="55" y="0"/>
                    </a:cubicBezTo>
                    <a:moveTo>
                      <a:pt x="854" y="0"/>
                    </a:moveTo>
                    <a:cubicBezTo>
                      <a:pt x="213" y="0"/>
                      <a:pt x="213" y="0"/>
                      <a:pt x="213" y="0"/>
                    </a:cubicBezTo>
                    <a:cubicBezTo>
                      <a:pt x="213" y="24"/>
                      <a:pt x="213" y="24"/>
                      <a:pt x="213" y="24"/>
                    </a:cubicBezTo>
                    <a:cubicBezTo>
                      <a:pt x="854" y="24"/>
                      <a:pt x="854" y="24"/>
                      <a:pt x="854" y="24"/>
                    </a:cubicBezTo>
                    <a:cubicBezTo>
                      <a:pt x="861" y="24"/>
                      <a:pt x="866" y="19"/>
                      <a:pt x="866" y="12"/>
                    </a:cubicBezTo>
                    <a:cubicBezTo>
                      <a:pt x="866" y="5"/>
                      <a:pt x="861" y="0"/>
                      <a:pt x="854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8" name="Freeform 49"/>
              <p:cNvSpPr>
                <a:spLocks noEditPoints="1"/>
              </p:cNvSpPr>
              <p:nvPr/>
            </p:nvSpPr>
            <p:spPr bwMode="auto">
              <a:xfrm>
                <a:off x="5468" y="2382"/>
                <a:ext cx="1206" cy="34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9" name="Freeform 50"/>
              <p:cNvSpPr>
                <a:spLocks noEditPoints="1"/>
              </p:cNvSpPr>
              <p:nvPr/>
            </p:nvSpPr>
            <p:spPr bwMode="auto">
              <a:xfrm>
                <a:off x="5468" y="2480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5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0" name="Freeform 51"/>
              <p:cNvSpPr>
                <a:spLocks noEditPoints="1"/>
              </p:cNvSpPr>
              <p:nvPr/>
            </p:nvSpPr>
            <p:spPr bwMode="auto">
              <a:xfrm>
                <a:off x="5468" y="2576"/>
                <a:ext cx="1206" cy="33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6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1" name="Freeform 52"/>
              <p:cNvSpPr>
                <a:spLocks noEditPoints="1"/>
              </p:cNvSpPr>
              <p:nvPr/>
            </p:nvSpPr>
            <p:spPr bwMode="auto">
              <a:xfrm>
                <a:off x="5468" y="2673"/>
                <a:ext cx="1206" cy="34"/>
              </a:xfrm>
              <a:custGeom>
                <a:avLst/>
                <a:gdLst>
                  <a:gd name="T0" fmla="*/ 56 w 867"/>
                  <a:gd name="T1" fmla="*/ 0 h 24"/>
                  <a:gd name="T2" fmla="*/ 12 w 867"/>
                  <a:gd name="T3" fmla="*/ 0 h 24"/>
                  <a:gd name="T4" fmla="*/ 0 w 867"/>
                  <a:gd name="T5" fmla="*/ 12 h 24"/>
                  <a:gd name="T6" fmla="*/ 12 w 867"/>
                  <a:gd name="T7" fmla="*/ 24 h 24"/>
                  <a:gd name="T8" fmla="*/ 56 w 867"/>
                  <a:gd name="T9" fmla="*/ 24 h 24"/>
                  <a:gd name="T10" fmla="*/ 56 w 867"/>
                  <a:gd name="T11" fmla="*/ 0 h 24"/>
                  <a:gd name="T12" fmla="*/ 855 w 867"/>
                  <a:gd name="T13" fmla="*/ 0 h 24"/>
                  <a:gd name="T14" fmla="*/ 214 w 867"/>
                  <a:gd name="T15" fmla="*/ 0 h 24"/>
                  <a:gd name="T16" fmla="*/ 214 w 867"/>
                  <a:gd name="T17" fmla="*/ 24 h 24"/>
                  <a:gd name="T18" fmla="*/ 855 w 867"/>
                  <a:gd name="T19" fmla="*/ 24 h 24"/>
                  <a:gd name="T20" fmla="*/ 867 w 867"/>
                  <a:gd name="T21" fmla="*/ 12 h 24"/>
                  <a:gd name="T22" fmla="*/ 855 w 867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7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855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855" y="24"/>
                      <a:pt x="855" y="24"/>
                      <a:pt x="855" y="24"/>
                    </a:cubicBezTo>
                    <a:cubicBezTo>
                      <a:pt x="862" y="24"/>
                      <a:pt x="867" y="19"/>
                      <a:pt x="867" y="12"/>
                    </a:cubicBezTo>
                    <a:cubicBezTo>
                      <a:pt x="867" y="5"/>
                      <a:pt x="862" y="0"/>
                      <a:pt x="8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2" name="Freeform 53"/>
              <p:cNvSpPr>
                <a:spLocks noEditPoints="1"/>
              </p:cNvSpPr>
              <p:nvPr/>
            </p:nvSpPr>
            <p:spPr bwMode="auto">
              <a:xfrm>
                <a:off x="5468" y="2769"/>
                <a:ext cx="423" cy="33"/>
              </a:xfrm>
              <a:custGeom>
                <a:avLst/>
                <a:gdLst>
                  <a:gd name="T0" fmla="*/ 56 w 304"/>
                  <a:gd name="T1" fmla="*/ 0 h 24"/>
                  <a:gd name="T2" fmla="*/ 12 w 304"/>
                  <a:gd name="T3" fmla="*/ 0 h 24"/>
                  <a:gd name="T4" fmla="*/ 0 w 304"/>
                  <a:gd name="T5" fmla="*/ 12 h 24"/>
                  <a:gd name="T6" fmla="*/ 12 w 304"/>
                  <a:gd name="T7" fmla="*/ 24 h 24"/>
                  <a:gd name="T8" fmla="*/ 56 w 304"/>
                  <a:gd name="T9" fmla="*/ 24 h 24"/>
                  <a:gd name="T10" fmla="*/ 56 w 304"/>
                  <a:gd name="T11" fmla="*/ 0 h 24"/>
                  <a:gd name="T12" fmla="*/ 292 w 304"/>
                  <a:gd name="T13" fmla="*/ 0 h 24"/>
                  <a:gd name="T14" fmla="*/ 214 w 304"/>
                  <a:gd name="T15" fmla="*/ 0 h 24"/>
                  <a:gd name="T16" fmla="*/ 214 w 304"/>
                  <a:gd name="T17" fmla="*/ 24 h 24"/>
                  <a:gd name="T18" fmla="*/ 292 w 304"/>
                  <a:gd name="T19" fmla="*/ 24 h 24"/>
                  <a:gd name="T20" fmla="*/ 304 w 304"/>
                  <a:gd name="T21" fmla="*/ 12 h 24"/>
                  <a:gd name="T22" fmla="*/ 292 w 304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4" h="24">
                    <a:moveTo>
                      <a:pt x="5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19"/>
                      <a:pt x="6" y="24"/>
                      <a:pt x="12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0"/>
                      <a:pt x="56" y="0"/>
                      <a:pt x="56" y="0"/>
                    </a:cubicBezTo>
                    <a:moveTo>
                      <a:pt x="292" y="0"/>
                    </a:moveTo>
                    <a:cubicBezTo>
                      <a:pt x="214" y="0"/>
                      <a:pt x="214" y="0"/>
                      <a:pt x="214" y="0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292" y="24"/>
                      <a:pt x="292" y="24"/>
                      <a:pt x="292" y="24"/>
                    </a:cubicBezTo>
                    <a:cubicBezTo>
                      <a:pt x="299" y="24"/>
                      <a:pt x="304" y="19"/>
                      <a:pt x="304" y="12"/>
                    </a:cubicBezTo>
                    <a:cubicBezTo>
                      <a:pt x="304" y="6"/>
                      <a:pt x="299" y="0"/>
                      <a:pt x="292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3" name="Freeform 54"/>
              <p:cNvSpPr>
                <a:spLocks noEditPoints="1"/>
              </p:cNvSpPr>
              <p:nvPr/>
            </p:nvSpPr>
            <p:spPr bwMode="auto">
              <a:xfrm>
                <a:off x="5546" y="1161"/>
                <a:ext cx="220" cy="835"/>
              </a:xfrm>
              <a:custGeom>
                <a:avLst/>
                <a:gdLst>
                  <a:gd name="T0" fmla="*/ 158 w 158"/>
                  <a:gd name="T1" fmla="*/ 555 h 600"/>
                  <a:gd name="T2" fmla="*/ 24 w 158"/>
                  <a:gd name="T3" fmla="*/ 555 h 600"/>
                  <a:gd name="T4" fmla="*/ 19 w 158"/>
                  <a:gd name="T5" fmla="*/ 578 h 600"/>
                  <a:gd name="T6" fmla="*/ 0 w 158"/>
                  <a:gd name="T7" fmla="*/ 578 h 600"/>
                  <a:gd name="T8" fmla="*/ 0 w 158"/>
                  <a:gd name="T9" fmla="*/ 600 h 600"/>
                  <a:gd name="T10" fmla="*/ 158 w 158"/>
                  <a:gd name="T11" fmla="*/ 600 h 600"/>
                  <a:gd name="T12" fmla="*/ 158 w 158"/>
                  <a:gd name="T13" fmla="*/ 555 h 600"/>
                  <a:gd name="T14" fmla="*/ 158 w 158"/>
                  <a:gd name="T15" fmla="*/ 485 h 600"/>
                  <a:gd name="T16" fmla="*/ 0 w 158"/>
                  <a:gd name="T17" fmla="*/ 485 h 600"/>
                  <a:gd name="T18" fmla="*/ 0 w 158"/>
                  <a:gd name="T19" fmla="*/ 529 h 600"/>
                  <a:gd name="T20" fmla="*/ 27 w 158"/>
                  <a:gd name="T21" fmla="*/ 529 h 600"/>
                  <a:gd name="T22" fmla="*/ 29 w 158"/>
                  <a:gd name="T23" fmla="*/ 529 h 600"/>
                  <a:gd name="T24" fmla="*/ 28 w 158"/>
                  <a:gd name="T25" fmla="*/ 531 h 600"/>
                  <a:gd name="T26" fmla="*/ 158 w 158"/>
                  <a:gd name="T27" fmla="*/ 531 h 600"/>
                  <a:gd name="T28" fmla="*/ 158 w 158"/>
                  <a:gd name="T29" fmla="*/ 485 h 600"/>
                  <a:gd name="T30" fmla="*/ 158 w 158"/>
                  <a:gd name="T31" fmla="*/ 416 h 600"/>
                  <a:gd name="T32" fmla="*/ 51 w 158"/>
                  <a:gd name="T33" fmla="*/ 416 h 600"/>
                  <a:gd name="T34" fmla="*/ 48 w 158"/>
                  <a:gd name="T35" fmla="*/ 433 h 600"/>
                  <a:gd name="T36" fmla="*/ 0 w 158"/>
                  <a:gd name="T37" fmla="*/ 433 h 600"/>
                  <a:gd name="T38" fmla="*/ 0 w 158"/>
                  <a:gd name="T39" fmla="*/ 461 h 600"/>
                  <a:gd name="T40" fmla="*/ 158 w 158"/>
                  <a:gd name="T41" fmla="*/ 461 h 600"/>
                  <a:gd name="T42" fmla="*/ 158 w 158"/>
                  <a:gd name="T43" fmla="*/ 416 h 600"/>
                  <a:gd name="T44" fmla="*/ 158 w 158"/>
                  <a:gd name="T45" fmla="*/ 346 h 600"/>
                  <a:gd name="T46" fmla="*/ 33 w 158"/>
                  <a:gd name="T47" fmla="*/ 346 h 600"/>
                  <a:gd name="T48" fmla="*/ 64 w 158"/>
                  <a:gd name="T49" fmla="*/ 378 h 600"/>
                  <a:gd name="T50" fmla="*/ 64 w 158"/>
                  <a:gd name="T51" fmla="*/ 387 h 600"/>
                  <a:gd name="T52" fmla="*/ 57 w 158"/>
                  <a:gd name="T53" fmla="*/ 387 h 600"/>
                  <a:gd name="T54" fmla="*/ 56 w 158"/>
                  <a:gd name="T55" fmla="*/ 392 h 600"/>
                  <a:gd name="T56" fmla="*/ 158 w 158"/>
                  <a:gd name="T57" fmla="*/ 392 h 600"/>
                  <a:gd name="T58" fmla="*/ 158 w 158"/>
                  <a:gd name="T59" fmla="*/ 346 h 600"/>
                  <a:gd name="T60" fmla="*/ 12 w 158"/>
                  <a:gd name="T61" fmla="*/ 289 h 600"/>
                  <a:gd name="T62" fmla="*/ 0 w 158"/>
                  <a:gd name="T63" fmla="*/ 289 h 600"/>
                  <a:gd name="T64" fmla="*/ 0 w 158"/>
                  <a:gd name="T65" fmla="*/ 321 h 600"/>
                  <a:gd name="T66" fmla="*/ 12 w 158"/>
                  <a:gd name="T67" fmla="*/ 289 h 600"/>
                  <a:gd name="T68" fmla="*/ 158 w 158"/>
                  <a:gd name="T69" fmla="*/ 277 h 600"/>
                  <a:gd name="T70" fmla="*/ 78 w 158"/>
                  <a:gd name="T71" fmla="*/ 277 h 600"/>
                  <a:gd name="T72" fmla="*/ 76 w 158"/>
                  <a:gd name="T73" fmla="*/ 289 h 600"/>
                  <a:gd name="T74" fmla="*/ 53 w 158"/>
                  <a:gd name="T75" fmla="*/ 289 h 600"/>
                  <a:gd name="T76" fmla="*/ 41 w 158"/>
                  <a:gd name="T77" fmla="*/ 322 h 600"/>
                  <a:gd name="T78" fmla="*/ 158 w 158"/>
                  <a:gd name="T79" fmla="*/ 322 h 600"/>
                  <a:gd name="T80" fmla="*/ 158 w 158"/>
                  <a:gd name="T81" fmla="*/ 277 h 600"/>
                  <a:gd name="T82" fmla="*/ 158 w 158"/>
                  <a:gd name="T83" fmla="*/ 0 h 600"/>
                  <a:gd name="T84" fmla="*/ 12 w 158"/>
                  <a:gd name="T85" fmla="*/ 0 h 600"/>
                  <a:gd name="T86" fmla="*/ 0 w 158"/>
                  <a:gd name="T87" fmla="*/ 61 h 600"/>
                  <a:gd name="T88" fmla="*/ 0 w 158"/>
                  <a:gd name="T89" fmla="*/ 68 h 600"/>
                  <a:gd name="T90" fmla="*/ 41 w 158"/>
                  <a:gd name="T91" fmla="*/ 69 h 600"/>
                  <a:gd name="T92" fmla="*/ 41 w 158"/>
                  <a:gd name="T93" fmla="*/ 97 h 600"/>
                  <a:gd name="T94" fmla="*/ 64 w 158"/>
                  <a:gd name="T95" fmla="*/ 97 h 600"/>
                  <a:gd name="T96" fmla="*/ 112 w 158"/>
                  <a:gd name="T97" fmla="*/ 97 h 600"/>
                  <a:gd name="T98" fmla="*/ 114 w 158"/>
                  <a:gd name="T99" fmla="*/ 97 h 600"/>
                  <a:gd name="T100" fmla="*/ 104 w 158"/>
                  <a:gd name="T101" fmla="*/ 145 h 600"/>
                  <a:gd name="T102" fmla="*/ 14 w 158"/>
                  <a:gd name="T103" fmla="*/ 145 h 600"/>
                  <a:gd name="T104" fmla="*/ 32 w 158"/>
                  <a:gd name="T105" fmla="*/ 221 h 600"/>
                  <a:gd name="T106" fmla="*/ 29 w 158"/>
                  <a:gd name="T107" fmla="*/ 221 h 600"/>
                  <a:gd name="T108" fmla="*/ 56 w 158"/>
                  <a:gd name="T109" fmla="*/ 239 h 600"/>
                  <a:gd name="T110" fmla="*/ 59 w 158"/>
                  <a:gd name="T111" fmla="*/ 241 h 600"/>
                  <a:gd name="T112" fmla="*/ 83 w 158"/>
                  <a:gd name="T113" fmla="*/ 241 h 600"/>
                  <a:gd name="T114" fmla="*/ 85 w 158"/>
                  <a:gd name="T115" fmla="*/ 241 h 600"/>
                  <a:gd name="T116" fmla="*/ 83 w 158"/>
                  <a:gd name="T117" fmla="*/ 253 h 600"/>
                  <a:gd name="T118" fmla="*/ 158 w 158"/>
                  <a:gd name="T119" fmla="*/ 253 h 600"/>
                  <a:gd name="T120" fmla="*/ 158 w 158"/>
                  <a:gd name="T121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8" h="600">
                    <a:moveTo>
                      <a:pt x="158" y="555"/>
                    </a:moveTo>
                    <a:cubicBezTo>
                      <a:pt x="24" y="555"/>
                      <a:pt x="24" y="555"/>
                      <a:pt x="24" y="555"/>
                    </a:cubicBezTo>
                    <a:cubicBezTo>
                      <a:pt x="19" y="578"/>
                      <a:pt x="19" y="578"/>
                      <a:pt x="19" y="578"/>
                    </a:cubicBezTo>
                    <a:cubicBezTo>
                      <a:pt x="0" y="578"/>
                      <a:pt x="0" y="578"/>
                      <a:pt x="0" y="578"/>
                    </a:cubicBezTo>
                    <a:cubicBezTo>
                      <a:pt x="0" y="600"/>
                      <a:pt x="0" y="600"/>
                      <a:pt x="0" y="600"/>
                    </a:cubicBezTo>
                    <a:cubicBezTo>
                      <a:pt x="158" y="600"/>
                      <a:pt x="158" y="600"/>
                      <a:pt x="158" y="600"/>
                    </a:cubicBezTo>
                    <a:cubicBezTo>
                      <a:pt x="158" y="555"/>
                      <a:pt x="158" y="555"/>
                      <a:pt x="158" y="555"/>
                    </a:cubicBezTo>
                    <a:moveTo>
                      <a:pt x="158" y="485"/>
                    </a:moveTo>
                    <a:cubicBezTo>
                      <a:pt x="0" y="485"/>
                      <a:pt x="0" y="485"/>
                      <a:pt x="0" y="485"/>
                    </a:cubicBezTo>
                    <a:cubicBezTo>
                      <a:pt x="0" y="529"/>
                      <a:pt x="0" y="529"/>
                      <a:pt x="0" y="529"/>
                    </a:cubicBezTo>
                    <a:cubicBezTo>
                      <a:pt x="27" y="529"/>
                      <a:pt x="27" y="529"/>
                      <a:pt x="27" y="529"/>
                    </a:cubicBezTo>
                    <a:cubicBezTo>
                      <a:pt x="29" y="529"/>
                      <a:pt x="29" y="529"/>
                      <a:pt x="29" y="529"/>
                    </a:cubicBezTo>
                    <a:cubicBezTo>
                      <a:pt x="28" y="531"/>
                      <a:pt x="28" y="531"/>
                      <a:pt x="28" y="531"/>
                    </a:cubicBezTo>
                    <a:cubicBezTo>
                      <a:pt x="158" y="531"/>
                      <a:pt x="158" y="531"/>
                      <a:pt x="158" y="531"/>
                    </a:cubicBezTo>
                    <a:cubicBezTo>
                      <a:pt x="158" y="485"/>
                      <a:pt x="158" y="485"/>
                      <a:pt x="158" y="485"/>
                    </a:cubicBezTo>
                    <a:moveTo>
                      <a:pt x="158" y="416"/>
                    </a:moveTo>
                    <a:cubicBezTo>
                      <a:pt x="51" y="416"/>
                      <a:pt x="51" y="416"/>
                      <a:pt x="51" y="416"/>
                    </a:cubicBezTo>
                    <a:cubicBezTo>
                      <a:pt x="48" y="433"/>
                      <a:pt x="48" y="433"/>
                      <a:pt x="48" y="433"/>
                    </a:cubicBezTo>
                    <a:cubicBezTo>
                      <a:pt x="0" y="433"/>
                      <a:pt x="0" y="433"/>
                      <a:pt x="0" y="433"/>
                    </a:cubicBezTo>
                    <a:cubicBezTo>
                      <a:pt x="0" y="461"/>
                      <a:pt x="0" y="461"/>
                      <a:pt x="0" y="461"/>
                    </a:cubicBezTo>
                    <a:cubicBezTo>
                      <a:pt x="158" y="461"/>
                      <a:pt x="158" y="461"/>
                      <a:pt x="158" y="461"/>
                    </a:cubicBezTo>
                    <a:cubicBezTo>
                      <a:pt x="158" y="416"/>
                      <a:pt x="158" y="416"/>
                      <a:pt x="158" y="416"/>
                    </a:cubicBezTo>
                    <a:moveTo>
                      <a:pt x="158" y="346"/>
                    </a:moveTo>
                    <a:cubicBezTo>
                      <a:pt x="33" y="346"/>
                      <a:pt x="33" y="346"/>
                      <a:pt x="33" y="346"/>
                    </a:cubicBezTo>
                    <a:cubicBezTo>
                      <a:pt x="64" y="378"/>
                      <a:pt x="64" y="378"/>
                      <a:pt x="64" y="378"/>
                    </a:cubicBezTo>
                    <a:cubicBezTo>
                      <a:pt x="64" y="387"/>
                      <a:pt x="64" y="387"/>
                      <a:pt x="64" y="387"/>
                    </a:cubicBezTo>
                    <a:cubicBezTo>
                      <a:pt x="57" y="387"/>
                      <a:pt x="57" y="387"/>
                      <a:pt x="57" y="387"/>
                    </a:cubicBezTo>
                    <a:cubicBezTo>
                      <a:pt x="56" y="392"/>
                      <a:pt x="56" y="392"/>
                      <a:pt x="56" y="392"/>
                    </a:cubicBezTo>
                    <a:cubicBezTo>
                      <a:pt x="158" y="392"/>
                      <a:pt x="158" y="392"/>
                      <a:pt x="158" y="392"/>
                    </a:cubicBezTo>
                    <a:cubicBezTo>
                      <a:pt x="158" y="346"/>
                      <a:pt x="158" y="346"/>
                      <a:pt x="158" y="346"/>
                    </a:cubicBezTo>
                    <a:moveTo>
                      <a:pt x="12" y="289"/>
                    </a:moveTo>
                    <a:cubicBezTo>
                      <a:pt x="0" y="289"/>
                      <a:pt x="0" y="289"/>
                      <a:pt x="0" y="289"/>
                    </a:cubicBezTo>
                    <a:cubicBezTo>
                      <a:pt x="0" y="321"/>
                      <a:pt x="0" y="321"/>
                      <a:pt x="0" y="321"/>
                    </a:cubicBezTo>
                    <a:cubicBezTo>
                      <a:pt x="12" y="289"/>
                      <a:pt x="12" y="289"/>
                      <a:pt x="12" y="289"/>
                    </a:cubicBezTo>
                    <a:moveTo>
                      <a:pt x="158" y="277"/>
                    </a:moveTo>
                    <a:cubicBezTo>
                      <a:pt x="78" y="277"/>
                      <a:pt x="78" y="277"/>
                      <a:pt x="78" y="277"/>
                    </a:cubicBezTo>
                    <a:cubicBezTo>
                      <a:pt x="76" y="289"/>
                      <a:pt x="76" y="289"/>
                      <a:pt x="76" y="289"/>
                    </a:cubicBezTo>
                    <a:cubicBezTo>
                      <a:pt x="53" y="289"/>
                      <a:pt x="53" y="289"/>
                      <a:pt x="53" y="289"/>
                    </a:cubicBezTo>
                    <a:cubicBezTo>
                      <a:pt x="41" y="322"/>
                      <a:pt x="41" y="322"/>
                      <a:pt x="41" y="322"/>
                    </a:cubicBezTo>
                    <a:cubicBezTo>
                      <a:pt x="158" y="322"/>
                      <a:pt x="158" y="322"/>
                      <a:pt x="158" y="322"/>
                    </a:cubicBezTo>
                    <a:cubicBezTo>
                      <a:pt x="158" y="277"/>
                      <a:pt x="158" y="277"/>
                      <a:pt x="158" y="277"/>
                    </a:cubicBezTo>
                    <a:moveTo>
                      <a:pt x="158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13" y="69"/>
                      <a:pt x="27" y="69"/>
                      <a:pt x="41" y="69"/>
                    </a:cubicBezTo>
                    <a:cubicBezTo>
                      <a:pt x="41" y="97"/>
                      <a:pt x="41" y="97"/>
                      <a:pt x="41" y="97"/>
                    </a:cubicBezTo>
                    <a:cubicBezTo>
                      <a:pt x="64" y="97"/>
                      <a:pt x="64" y="97"/>
                      <a:pt x="64" y="97"/>
                    </a:cubicBezTo>
                    <a:cubicBezTo>
                      <a:pt x="112" y="97"/>
                      <a:pt x="112" y="97"/>
                      <a:pt x="112" y="97"/>
                    </a:cubicBezTo>
                    <a:cubicBezTo>
                      <a:pt x="114" y="97"/>
                      <a:pt x="114" y="97"/>
                      <a:pt x="114" y="97"/>
                    </a:cubicBezTo>
                    <a:cubicBezTo>
                      <a:pt x="104" y="145"/>
                      <a:pt x="104" y="145"/>
                      <a:pt x="104" y="145"/>
                    </a:cubicBezTo>
                    <a:cubicBezTo>
                      <a:pt x="14" y="145"/>
                      <a:pt x="14" y="145"/>
                      <a:pt x="14" y="145"/>
                    </a:cubicBezTo>
                    <a:cubicBezTo>
                      <a:pt x="32" y="221"/>
                      <a:pt x="32" y="221"/>
                      <a:pt x="32" y="221"/>
                    </a:cubicBezTo>
                    <a:cubicBezTo>
                      <a:pt x="29" y="221"/>
                      <a:pt x="29" y="221"/>
                      <a:pt x="29" y="221"/>
                    </a:cubicBezTo>
                    <a:cubicBezTo>
                      <a:pt x="56" y="239"/>
                      <a:pt x="56" y="239"/>
                      <a:pt x="56" y="239"/>
                    </a:cubicBezTo>
                    <a:cubicBezTo>
                      <a:pt x="57" y="239"/>
                      <a:pt x="58" y="240"/>
                      <a:pt x="59" y="241"/>
                    </a:cubicBezTo>
                    <a:cubicBezTo>
                      <a:pt x="83" y="241"/>
                      <a:pt x="83" y="241"/>
                      <a:pt x="83" y="241"/>
                    </a:cubicBezTo>
                    <a:cubicBezTo>
                      <a:pt x="85" y="241"/>
                      <a:pt x="85" y="241"/>
                      <a:pt x="85" y="241"/>
                    </a:cubicBezTo>
                    <a:cubicBezTo>
                      <a:pt x="83" y="253"/>
                      <a:pt x="83" y="253"/>
                      <a:pt x="83" y="253"/>
                    </a:cubicBezTo>
                    <a:cubicBezTo>
                      <a:pt x="158" y="253"/>
                      <a:pt x="158" y="253"/>
                      <a:pt x="158" y="253"/>
                    </a:cubicBezTo>
                    <a:cubicBezTo>
                      <a:pt x="158" y="0"/>
                      <a:pt x="158" y="0"/>
                      <a:pt x="158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4" name="Freeform 55"/>
              <p:cNvSpPr>
                <a:spLocks/>
              </p:cNvSpPr>
              <p:nvPr/>
            </p:nvSpPr>
            <p:spPr bwMode="auto">
              <a:xfrm>
                <a:off x="5655" y="1513"/>
                <a:ext cx="111" cy="34"/>
              </a:xfrm>
              <a:custGeom>
                <a:avLst/>
                <a:gdLst>
                  <a:gd name="T0" fmla="*/ 111 w 111"/>
                  <a:gd name="T1" fmla="*/ 0 h 34"/>
                  <a:gd name="T2" fmla="*/ 7 w 111"/>
                  <a:gd name="T3" fmla="*/ 0 h 34"/>
                  <a:gd name="T4" fmla="*/ 0 w 111"/>
                  <a:gd name="T5" fmla="*/ 34 h 34"/>
                  <a:gd name="T6" fmla="*/ 111 w 111"/>
                  <a:gd name="T7" fmla="*/ 34 h 34"/>
                  <a:gd name="T8" fmla="*/ 111 w 111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34">
                    <a:moveTo>
                      <a:pt x="111" y="0"/>
                    </a:moveTo>
                    <a:lnTo>
                      <a:pt x="7" y="0"/>
                    </a:lnTo>
                    <a:lnTo>
                      <a:pt x="0" y="34"/>
                    </a:lnTo>
                    <a:lnTo>
                      <a:pt x="111" y="34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5" name="Freeform 56"/>
              <p:cNvSpPr>
                <a:spLocks/>
              </p:cNvSpPr>
              <p:nvPr/>
            </p:nvSpPr>
            <p:spPr bwMode="auto">
              <a:xfrm>
                <a:off x="5655" y="1513"/>
                <a:ext cx="111" cy="34"/>
              </a:xfrm>
              <a:custGeom>
                <a:avLst/>
                <a:gdLst>
                  <a:gd name="T0" fmla="*/ 111 w 111"/>
                  <a:gd name="T1" fmla="*/ 0 h 34"/>
                  <a:gd name="T2" fmla="*/ 7 w 111"/>
                  <a:gd name="T3" fmla="*/ 0 h 34"/>
                  <a:gd name="T4" fmla="*/ 0 w 111"/>
                  <a:gd name="T5" fmla="*/ 34 h 34"/>
                  <a:gd name="T6" fmla="*/ 111 w 111"/>
                  <a:gd name="T7" fmla="*/ 34 h 34"/>
                  <a:gd name="T8" fmla="*/ 111 w 111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34">
                    <a:moveTo>
                      <a:pt x="111" y="0"/>
                    </a:moveTo>
                    <a:lnTo>
                      <a:pt x="7" y="0"/>
                    </a:lnTo>
                    <a:lnTo>
                      <a:pt x="0" y="34"/>
                    </a:lnTo>
                    <a:lnTo>
                      <a:pt x="111" y="34"/>
                    </a:lnTo>
                    <a:lnTo>
                      <a:pt x="1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6" name="Freeform 57"/>
              <p:cNvSpPr>
                <a:spLocks/>
              </p:cNvSpPr>
              <p:nvPr/>
            </p:nvSpPr>
            <p:spPr bwMode="auto">
              <a:xfrm>
                <a:off x="5591" y="1609"/>
                <a:ext cx="175" cy="34"/>
              </a:xfrm>
              <a:custGeom>
                <a:avLst/>
                <a:gdLst>
                  <a:gd name="T0" fmla="*/ 175 w 175"/>
                  <a:gd name="T1" fmla="*/ 0 h 34"/>
                  <a:gd name="T2" fmla="*/ 12 w 175"/>
                  <a:gd name="T3" fmla="*/ 0 h 34"/>
                  <a:gd name="T4" fmla="*/ 0 w 175"/>
                  <a:gd name="T5" fmla="*/ 34 h 34"/>
                  <a:gd name="T6" fmla="*/ 0 w 175"/>
                  <a:gd name="T7" fmla="*/ 34 h 34"/>
                  <a:gd name="T8" fmla="*/ 1 w 175"/>
                  <a:gd name="T9" fmla="*/ 34 h 34"/>
                  <a:gd name="T10" fmla="*/ 175 w 175"/>
                  <a:gd name="T11" fmla="*/ 34 h 34"/>
                  <a:gd name="T12" fmla="*/ 175 w 175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5" h="34">
                    <a:moveTo>
                      <a:pt x="175" y="0"/>
                    </a:moveTo>
                    <a:lnTo>
                      <a:pt x="12" y="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1" y="34"/>
                    </a:lnTo>
                    <a:lnTo>
                      <a:pt x="175" y="34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" name="Freeform 58"/>
              <p:cNvSpPr>
                <a:spLocks/>
              </p:cNvSpPr>
              <p:nvPr/>
            </p:nvSpPr>
            <p:spPr bwMode="auto">
              <a:xfrm>
                <a:off x="5591" y="1609"/>
                <a:ext cx="175" cy="34"/>
              </a:xfrm>
              <a:custGeom>
                <a:avLst/>
                <a:gdLst>
                  <a:gd name="T0" fmla="*/ 175 w 175"/>
                  <a:gd name="T1" fmla="*/ 0 h 34"/>
                  <a:gd name="T2" fmla="*/ 12 w 175"/>
                  <a:gd name="T3" fmla="*/ 0 h 34"/>
                  <a:gd name="T4" fmla="*/ 0 w 175"/>
                  <a:gd name="T5" fmla="*/ 34 h 34"/>
                  <a:gd name="T6" fmla="*/ 0 w 175"/>
                  <a:gd name="T7" fmla="*/ 34 h 34"/>
                  <a:gd name="T8" fmla="*/ 1 w 175"/>
                  <a:gd name="T9" fmla="*/ 34 h 34"/>
                  <a:gd name="T10" fmla="*/ 175 w 175"/>
                  <a:gd name="T11" fmla="*/ 34 h 34"/>
                  <a:gd name="T12" fmla="*/ 175 w 175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5" h="34">
                    <a:moveTo>
                      <a:pt x="175" y="0"/>
                    </a:moveTo>
                    <a:lnTo>
                      <a:pt x="12" y="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1" y="34"/>
                    </a:lnTo>
                    <a:lnTo>
                      <a:pt x="175" y="34"/>
                    </a:lnTo>
                    <a:lnTo>
                      <a:pt x="17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8" name="Freeform 59"/>
              <p:cNvSpPr>
                <a:spLocks/>
              </p:cNvSpPr>
              <p:nvPr/>
            </p:nvSpPr>
            <p:spPr bwMode="auto">
              <a:xfrm>
                <a:off x="5617" y="1707"/>
                <a:ext cx="149" cy="33"/>
              </a:xfrm>
              <a:custGeom>
                <a:avLst/>
                <a:gdLst>
                  <a:gd name="T0" fmla="*/ 149 w 149"/>
                  <a:gd name="T1" fmla="*/ 0 h 33"/>
                  <a:gd name="T2" fmla="*/ 7 w 149"/>
                  <a:gd name="T3" fmla="*/ 0 h 33"/>
                  <a:gd name="T4" fmla="*/ 0 w 149"/>
                  <a:gd name="T5" fmla="*/ 33 h 33"/>
                  <a:gd name="T6" fmla="*/ 149 w 149"/>
                  <a:gd name="T7" fmla="*/ 33 h 33"/>
                  <a:gd name="T8" fmla="*/ 149 w 149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33">
                    <a:moveTo>
                      <a:pt x="149" y="0"/>
                    </a:moveTo>
                    <a:lnTo>
                      <a:pt x="7" y="0"/>
                    </a:lnTo>
                    <a:lnTo>
                      <a:pt x="0" y="33"/>
                    </a:lnTo>
                    <a:lnTo>
                      <a:pt x="149" y="33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9" name="Freeform 60"/>
              <p:cNvSpPr>
                <a:spLocks/>
              </p:cNvSpPr>
              <p:nvPr/>
            </p:nvSpPr>
            <p:spPr bwMode="auto">
              <a:xfrm>
                <a:off x="5617" y="1707"/>
                <a:ext cx="149" cy="33"/>
              </a:xfrm>
              <a:custGeom>
                <a:avLst/>
                <a:gdLst>
                  <a:gd name="T0" fmla="*/ 149 w 149"/>
                  <a:gd name="T1" fmla="*/ 0 h 33"/>
                  <a:gd name="T2" fmla="*/ 7 w 149"/>
                  <a:gd name="T3" fmla="*/ 0 h 33"/>
                  <a:gd name="T4" fmla="*/ 0 w 149"/>
                  <a:gd name="T5" fmla="*/ 33 h 33"/>
                  <a:gd name="T6" fmla="*/ 149 w 149"/>
                  <a:gd name="T7" fmla="*/ 33 h 33"/>
                  <a:gd name="T8" fmla="*/ 149 w 149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33">
                    <a:moveTo>
                      <a:pt x="149" y="0"/>
                    </a:moveTo>
                    <a:lnTo>
                      <a:pt x="7" y="0"/>
                    </a:lnTo>
                    <a:lnTo>
                      <a:pt x="0" y="33"/>
                    </a:lnTo>
                    <a:lnTo>
                      <a:pt x="149" y="33"/>
                    </a:lnTo>
                    <a:lnTo>
                      <a:pt x="14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0" name="Rectangle 61"/>
              <p:cNvSpPr>
                <a:spLocks noChangeArrowheads="1"/>
              </p:cNvSpPr>
              <p:nvPr/>
            </p:nvSpPr>
            <p:spPr bwMode="auto">
              <a:xfrm>
                <a:off x="5546" y="1803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1" name="Rectangle 62"/>
              <p:cNvSpPr>
                <a:spLocks noChangeArrowheads="1"/>
              </p:cNvSpPr>
              <p:nvPr/>
            </p:nvSpPr>
            <p:spPr bwMode="auto">
              <a:xfrm>
                <a:off x="5546" y="1803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2" name="Freeform 63"/>
              <p:cNvSpPr>
                <a:spLocks/>
              </p:cNvSpPr>
              <p:nvPr/>
            </p:nvSpPr>
            <p:spPr bwMode="auto">
              <a:xfrm>
                <a:off x="5580" y="1900"/>
                <a:ext cx="186" cy="33"/>
              </a:xfrm>
              <a:custGeom>
                <a:avLst/>
                <a:gdLst>
                  <a:gd name="T0" fmla="*/ 186 w 186"/>
                  <a:gd name="T1" fmla="*/ 0 h 33"/>
                  <a:gd name="T2" fmla="*/ 5 w 186"/>
                  <a:gd name="T3" fmla="*/ 0 h 33"/>
                  <a:gd name="T4" fmla="*/ 0 w 186"/>
                  <a:gd name="T5" fmla="*/ 33 h 33"/>
                  <a:gd name="T6" fmla="*/ 186 w 186"/>
                  <a:gd name="T7" fmla="*/ 33 h 33"/>
                  <a:gd name="T8" fmla="*/ 186 w 18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33">
                    <a:moveTo>
                      <a:pt x="186" y="0"/>
                    </a:moveTo>
                    <a:lnTo>
                      <a:pt x="5" y="0"/>
                    </a:lnTo>
                    <a:lnTo>
                      <a:pt x="0" y="33"/>
                    </a:lnTo>
                    <a:lnTo>
                      <a:pt x="186" y="33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3" name="Freeform 64"/>
              <p:cNvSpPr>
                <a:spLocks/>
              </p:cNvSpPr>
              <p:nvPr/>
            </p:nvSpPr>
            <p:spPr bwMode="auto">
              <a:xfrm>
                <a:off x="5580" y="1900"/>
                <a:ext cx="186" cy="33"/>
              </a:xfrm>
              <a:custGeom>
                <a:avLst/>
                <a:gdLst>
                  <a:gd name="T0" fmla="*/ 186 w 186"/>
                  <a:gd name="T1" fmla="*/ 0 h 33"/>
                  <a:gd name="T2" fmla="*/ 5 w 186"/>
                  <a:gd name="T3" fmla="*/ 0 h 33"/>
                  <a:gd name="T4" fmla="*/ 0 w 186"/>
                  <a:gd name="T5" fmla="*/ 33 h 33"/>
                  <a:gd name="T6" fmla="*/ 186 w 186"/>
                  <a:gd name="T7" fmla="*/ 33 h 33"/>
                  <a:gd name="T8" fmla="*/ 186 w 18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33">
                    <a:moveTo>
                      <a:pt x="186" y="0"/>
                    </a:moveTo>
                    <a:lnTo>
                      <a:pt x="5" y="0"/>
                    </a:lnTo>
                    <a:lnTo>
                      <a:pt x="0" y="33"/>
                    </a:lnTo>
                    <a:lnTo>
                      <a:pt x="186" y="33"/>
                    </a:lnTo>
                    <a:lnTo>
                      <a:pt x="18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4" name="Freeform 65"/>
              <p:cNvSpPr>
                <a:spLocks noEditPoints="1"/>
              </p:cNvSpPr>
              <p:nvPr/>
            </p:nvSpPr>
            <p:spPr bwMode="auto">
              <a:xfrm>
                <a:off x="5546" y="2029"/>
                <a:ext cx="220" cy="740"/>
              </a:xfrm>
              <a:custGeom>
                <a:avLst/>
                <a:gdLst>
                  <a:gd name="T0" fmla="*/ 220 w 220"/>
                  <a:gd name="T1" fmla="*/ 678 h 740"/>
                  <a:gd name="T2" fmla="*/ 0 w 220"/>
                  <a:gd name="T3" fmla="*/ 678 h 740"/>
                  <a:gd name="T4" fmla="*/ 0 w 220"/>
                  <a:gd name="T5" fmla="*/ 740 h 740"/>
                  <a:gd name="T6" fmla="*/ 220 w 220"/>
                  <a:gd name="T7" fmla="*/ 740 h 740"/>
                  <a:gd name="T8" fmla="*/ 220 w 220"/>
                  <a:gd name="T9" fmla="*/ 678 h 740"/>
                  <a:gd name="T10" fmla="*/ 220 w 220"/>
                  <a:gd name="T11" fmla="*/ 580 h 740"/>
                  <a:gd name="T12" fmla="*/ 0 w 220"/>
                  <a:gd name="T13" fmla="*/ 580 h 740"/>
                  <a:gd name="T14" fmla="*/ 0 w 220"/>
                  <a:gd name="T15" fmla="*/ 644 h 740"/>
                  <a:gd name="T16" fmla="*/ 220 w 220"/>
                  <a:gd name="T17" fmla="*/ 644 h 740"/>
                  <a:gd name="T18" fmla="*/ 220 w 220"/>
                  <a:gd name="T19" fmla="*/ 580 h 740"/>
                  <a:gd name="T20" fmla="*/ 220 w 220"/>
                  <a:gd name="T21" fmla="*/ 484 h 740"/>
                  <a:gd name="T22" fmla="*/ 0 w 220"/>
                  <a:gd name="T23" fmla="*/ 484 h 740"/>
                  <a:gd name="T24" fmla="*/ 0 w 220"/>
                  <a:gd name="T25" fmla="*/ 547 h 740"/>
                  <a:gd name="T26" fmla="*/ 220 w 220"/>
                  <a:gd name="T27" fmla="*/ 547 h 740"/>
                  <a:gd name="T28" fmla="*/ 220 w 220"/>
                  <a:gd name="T29" fmla="*/ 484 h 740"/>
                  <a:gd name="T30" fmla="*/ 220 w 220"/>
                  <a:gd name="T31" fmla="*/ 387 h 740"/>
                  <a:gd name="T32" fmla="*/ 0 w 220"/>
                  <a:gd name="T33" fmla="*/ 387 h 740"/>
                  <a:gd name="T34" fmla="*/ 0 w 220"/>
                  <a:gd name="T35" fmla="*/ 451 h 740"/>
                  <a:gd name="T36" fmla="*/ 220 w 220"/>
                  <a:gd name="T37" fmla="*/ 451 h 740"/>
                  <a:gd name="T38" fmla="*/ 220 w 220"/>
                  <a:gd name="T39" fmla="*/ 387 h 740"/>
                  <a:gd name="T40" fmla="*/ 220 w 220"/>
                  <a:gd name="T41" fmla="*/ 291 h 740"/>
                  <a:gd name="T42" fmla="*/ 0 w 220"/>
                  <a:gd name="T43" fmla="*/ 291 h 740"/>
                  <a:gd name="T44" fmla="*/ 0 w 220"/>
                  <a:gd name="T45" fmla="*/ 353 h 740"/>
                  <a:gd name="T46" fmla="*/ 220 w 220"/>
                  <a:gd name="T47" fmla="*/ 353 h 740"/>
                  <a:gd name="T48" fmla="*/ 220 w 220"/>
                  <a:gd name="T49" fmla="*/ 291 h 740"/>
                  <a:gd name="T50" fmla="*/ 220 w 220"/>
                  <a:gd name="T51" fmla="*/ 194 h 740"/>
                  <a:gd name="T52" fmla="*/ 0 w 220"/>
                  <a:gd name="T53" fmla="*/ 194 h 740"/>
                  <a:gd name="T54" fmla="*/ 0 w 220"/>
                  <a:gd name="T55" fmla="*/ 258 h 740"/>
                  <a:gd name="T56" fmla="*/ 220 w 220"/>
                  <a:gd name="T57" fmla="*/ 258 h 740"/>
                  <a:gd name="T58" fmla="*/ 220 w 220"/>
                  <a:gd name="T59" fmla="*/ 194 h 740"/>
                  <a:gd name="T60" fmla="*/ 220 w 220"/>
                  <a:gd name="T61" fmla="*/ 98 h 740"/>
                  <a:gd name="T62" fmla="*/ 0 w 220"/>
                  <a:gd name="T63" fmla="*/ 98 h 740"/>
                  <a:gd name="T64" fmla="*/ 0 w 220"/>
                  <a:gd name="T65" fmla="*/ 160 h 740"/>
                  <a:gd name="T66" fmla="*/ 220 w 220"/>
                  <a:gd name="T67" fmla="*/ 160 h 740"/>
                  <a:gd name="T68" fmla="*/ 220 w 220"/>
                  <a:gd name="T69" fmla="*/ 98 h 740"/>
                  <a:gd name="T70" fmla="*/ 220 w 220"/>
                  <a:gd name="T71" fmla="*/ 0 h 740"/>
                  <a:gd name="T72" fmla="*/ 0 w 220"/>
                  <a:gd name="T73" fmla="*/ 0 h 740"/>
                  <a:gd name="T74" fmla="*/ 0 w 220"/>
                  <a:gd name="T75" fmla="*/ 64 h 740"/>
                  <a:gd name="T76" fmla="*/ 220 w 220"/>
                  <a:gd name="T77" fmla="*/ 64 h 740"/>
                  <a:gd name="T78" fmla="*/ 220 w 220"/>
                  <a:gd name="T79" fmla="*/ 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0" h="740">
                    <a:moveTo>
                      <a:pt x="220" y="678"/>
                    </a:moveTo>
                    <a:lnTo>
                      <a:pt x="0" y="678"/>
                    </a:lnTo>
                    <a:lnTo>
                      <a:pt x="0" y="740"/>
                    </a:lnTo>
                    <a:lnTo>
                      <a:pt x="220" y="740"/>
                    </a:lnTo>
                    <a:lnTo>
                      <a:pt x="220" y="678"/>
                    </a:lnTo>
                    <a:close/>
                    <a:moveTo>
                      <a:pt x="220" y="580"/>
                    </a:moveTo>
                    <a:lnTo>
                      <a:pt x="0" y="580"/>
                    </a:lnTo>
                    <a:lnTo>
                      <a:pt x="0" y="644"/>
                    </a:lnTo>
                    <a:lnTo>
                      <a:pt x="220" y="644"/>
                    </a:lnTo>
                    <a:lnTo>
                      <a:pt x="220" y="580"/>
                    </a:lnTo>
                    <a:close/>
                    <a:moveTo>
                      <a:pt x="220" y="484"/>
                    </a:moveTo>
                    <a:lnTo>
                      <a:pt x="0" y="484"/>
                    </a:lnTo>
                    <a:lnTo>
                      <a:pt x="0" y="547"/>
                    </a:lnTo>
                    <a:lnTo>
                      <a:pt x="220" y="547"/>
                    </a:lnTo>
                    <a:lnTo>
                      <a:pt x="220" y="484"/>
                    </a:lnTo>
                    <a:close/>
                    <a:moveTo>
                      <a:pt x="220" y="387"/>
                    </a:moveTo>
                    <a:lnTo>
                      <a:pt x="0" y="387"/>
                    </a:lnTo>
                    <a:lnTo>
                      <a:pt x="0" y="451"/>
                    </a:lnTo>
                    <a:lnTo>
                      <a:pt x="220" y="451"/>
                    </a:lnTo>
                    <a:lnTo>
                      <a:pt x="220" y="387"/>
                    </a:lnTo>
                    <a:close/>
                    <a:moveTo>
                      <a:pt x="220" y="291"/>
                    </a:moveTo>
                    <a:lnTo>
                      <a:pt x="0" y="291"/>
                    </a:lnTo>
                    <a:lnTo>
                      <a:pt x="0" y="353"/>
                    </a:lnTo>
                    <a:lnTo>
                      <a:pt x="220" y="353"/>
                    </a:lnTo>
                    <a:lnTo>
                      <a:pt x="220" y="291"/>
                    </a:lnTo>
                    <a:close/>
                    <a:moveTo>
                      <a:pt x="220" y="194"/>
                    </a:moveTo>
                    <a:lnTo>
                      <a:pt x="0" y="194"/>
                    </a:lnTo>
                    <a:lnTo>
                      <a:pt x="0" y="258"/>
                    </a:lnTo>
                    <a:lnTo>
                      <a:pt x="220" y="258"/>
                    </a:lnTo>
                    <a:lnTo>
                      <a:pt x="220" y="194"/>
                    </a:lnTo>
                    <a:close/>
                    <a:moveTo>
                      <a:pt x="220" y="98"/>
                    </a:moveTo>
                    <a:lnTo>
                      <a:pt x="0" y="98"/>
                    </a:lnTo>
                    <a:lnTo>
                      <a:pt x="0" y="160"/>
                    </a:lnTo>
                    <a:lnTo>
                      <a:pt x="220" y="160"/>
                    </a:lnTo>
                    <a:lnTo>
                      <a:pt x="220" y="98"/>
                    </a:lnTo>
                    <a:close/>
                    <a:moveTo>
                      <a:pt x="220" y="0"/>
                    </a:moveTo>
                    <a:lnTo>
                      <a:pt x="0" y="0"/>
                    </a:lnTo>
                    <a:lnTo>
                      <a:pt x="0" y="64"/>
                    </a:lnTo>
                    <a:lnTo>
                      <a:pt x="220" y="6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5" name="Freeform 66"/>
              <p:cNvSpPr>
                <a:spLocks noEditPoints="1"/>
              </p:cNvSpPr>
              <p:nvPr/>
            </p:nvSpPr>
            <p:spPr bwMode="auto">
              <a:xfrm>
                <a:off x="5546" y="2029"/>
                <a:ext cx="220" cy="740"/>
              </a:xfrm>
              <a:custGeom>
                <a:avLst/>
                <a:gdLst>
                  <a:gd name="T0" fmla="*/ 220 w 220"/>
                  <a:gd name="T1" fmla="*/ 678 h 740"/>
                  <a:gd name="T2" fmla="*/ 0 w 220"/>
                  <a:gd name="T3" fmla="*/ 678 h 740"/>
                  <a:gd name="T4" fmla="*/ 0 w 220"/>
                  <a:gd name="T5" fmla="*/ 740 h 740"/>
                  <a:gd name="T6" fmla="*/ 220 w 220"/>
                  <a:gd name="T7" fmla="*/ 740 h 740"/>
                  <a:gd name="T8" fmla="*/ 220 w 220"/>
                  <a:gd name="T9" fmla="*/ 678 h 740"/>
                  <a:gd name="T10" fmla="*/ 220 w 220"/>
                  <a:gd name="T11" fmla="*/ 580 h 740"/>
                  <a:gd name="T12" fmla="*/ 0 w 220"/>
                  <a:gd name="T13" fmla="*/ 580 h 740"/>
                  <a:gd name="T14" fmla="*/ 0 w 220"/>
                  <a:gd name="T15" fmla="*/ 644 h 740"/>
                  <a:gd name="T16" fmla="*/ 220 w 220"/>
                  <a:gd name="T17" fmla="*/ 644 h 740"/>
                  <a:gd name="T18" fmla="*/ 220 w 220"/>
                  <a:gd name="T19" fmla="*/ 580 h 740"/>
                  <a:gd name="T20" fmla="*/ 220 w 220"/>
                  <a:gd name="T21" fmla="*/ 484 h 740"/>
                  <a:gd name="T22" fmla="*/ 0 w 220"/>
                  <a:gd name="T23" fmla="*/ 484 h 740"/>
                  <a:gd name="T24" fmla="*/ 0 w 220"/>
                  <a:gd name="T25" fmla="*/ 547 h 740"/>
                  <a:gd name="T26" fmla="*/ 220 w 220"/>
                  <a:gd name="T27" fmla="*/ 547 h 740"/>
                  <a:gd name="T28" fmla="*/ 220 w 220"/>
                  <a:gd name="T29" fmla="*/ 484 h 740"/>
                  <a:gd name="T30" fmla="*/ 220 w 220"/>
                  <a:gd name="T31" fmla="*/ 387 h 740"/>
                  <a:gd name="T32" fmla="*/ 0 w 220"/>
                  <a:gd name="T33" fmla="*/ 387 h 740"/>
                  <a:gd name="T34" fmla="*/ 0 w 220"/>
                  <a:gd name="T35" fmla="*/ 451 h 740"/>
                  <a:gd name="T36" fmla="*/ 220 w 220"/>
                  <a:gd name="T37" fmla="*/ 451 h 740"/>
                  <a:gd name="T38" fmla="*/ 220 w 220"/>
                  <a:gd name="T39" fmla="*/ 387 h 740"/>
                  <a:gd name="T40" fmla="*/ 220 w 220"/>
                  <a:gd name="T41" fmla="*/ 291 h 740"/>
                  <a:gd name="T42" fmla="*/ 0 w 220"/>
                  <a:gd name="T43" fmla="*/ 291 h 740"/>
                  <a:gd name="T44" fmla="*/ 0 w 220"/>
                  <a:gd name="T45" fmla="*/ 353 h 740"/>
                  <a:gd name="T46" fmla="*/ 220 w 220"/>
                  <a:gd name="T47" fmla="*/ 353 h 740"/>
                  <a:gd name="T48" fmla="*/ 220 w 220"/>
                  <a:gd name="T49" fmla="*/ 291 h 740"/>
                  <a:gd name="T50" fmla="*/ 220 w 220"/>
                  <a:gd name="T51" fmla="*/ 194 h 740"/>
                  <a:gd name="T52" fmla="*/ 0 w 220"/>
                  <a:gd name="T53" fmla="*/ 194 h 740"/>
                  <a:gd name="T54" fmla="*/ 0 w 220"/>
                  <a:gd name="T55" fmla="*/ 258 h 740"/>
                  <a:gd name="T56" fmla="*/ 220 w 220"/>
                  <a:gd name="T57" fmla="*/ 258 h 740"/>
                  <a:gd name="T58" fmla="*/ 220 w 220"/>
                  <a:gd name="T59" fmla="*/ 194 h 740"/>
                  <a:gd name="T60" fmla="*/ 220 w 220"/>
                  <a:gd name="T61" fmla="*/ 98 h 740"/>
                  <a:gd name="T62" fmla="*/ 0 w 220"/>
                  <a:gd name="T63" fmla="*/ 98 h 740"/>
                  <a:gd name="T64" fmla="*/ 0 w 220"/>
                  <a:gd name="T65" fmla="*/ 160 h 740"/>
                  <a:gd name="T66" fmla="*/ 220 w 220"/>
                  <a:gd name="T67" fmla="*/ 160 h 740"/>
                  <a:gd name="T68" fmla="*/ 220 w 220"/>
                  <a:gd name="T69" fmla="*/ 98 h 740"/>
                  <a:gd name="T70" fmla="*/ 220 w 220"/>
                  <a:gd name="T71" fmla="*/ 0 h 740"/>
                  <a:gd name="T72" fmla="*/ 0 w 220"/>
                  <a:gd name="T73" fmla="*/ 0 h 740"/>
                  <a:gd name="T74" fmla="*/ 0 w 220"/>
                  <a:gd name="T75" fmla="*/ 64 h 740"/>
                  <a:gd name="T76" fmla="*/ 220 w 220"/>
                  <a:gd name="T77" fmla="*/ 64 h 740"/>
                  <a:gd name="T78" fmla="*/ 220 w 220"/>
                  <a:gd name="T79" fmla="*/ 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0" h="740">
                    <a:moveTo>
                      <a:pt x="220" y="678"/>
                    </a:moveTo>
                    <a:lnTo>
                      <a:pt x="0" y="678"/>
                    </a:lnTo>
                    <a:lnTo>
                      <a:pt x="0" y="740"/>
                    </a:lnTo>
                    <a:lnTo>
                      <a:pt x="220" y="740"/>
                    </a:lnTo>
                    <a:lnTo>
                      <a:pt x="220" y="678"/>
                    </a:lnTo>
                    <a:moveTo>
                      <a:pt x="220" y="580"/>
                    </a:moveTo>
                    <a:lnTo>
                      <a:pt x="0" y="580"/>
                    </a:lnTo>
                    <a:lnTo>
                      <a:pt x="0" y="644"/>
                    </a:lnTo>
                    <a:lnTo>
                      <a:pt x="220" y="644"/>
                    </a:lnTo>
                    <a:lnTo>
                      <a:pt x="220" y="580"/>
                    </a:lnTo>
                    <a:moveTo>
                      <a:pt x="220" y="484"/>
                    </a:moveTo>
                    <a:lnTo>
                      <a:pt x="0" y="484"/>
                    </a:lnTo>
                    <a:lnTo>
                      <a:pt x="0" y="547"/>
                    </a:lnTo>
                    <a:lnTo>
                      <a:pt x="220" y="547"/>
                    </a:lnTo>
                    <a:lnTo>
                      <a:pt x="220" y="484"/>
                    </a:lnTo>
                    <a:moveTo>
                      <a:pt x="220" y="387"/>
                    </a:moveTo>
                    <a:lnTo>
                      <a:pt x="0" y="387"/>
                    </a:lnTo>
                    <a:lnTo>
                      <a:pt x="0" y="451"/>
                    </a:lnTo>
                    <a:lnTo>
                      <a:pt x="220" y="451"/>
                    </a:lnTo>
                    <a:lnTo>
                      <a:pt x="220" y="387"/>
                    </a:lnTo>
                    <a:moveTo>
                      <a:pt x="220" y="291"/>
                    </a:moveTo>
                    <a:lnTo>
                      <a:pt x="0" y="291"/>
                    </a:lnTo>
                    <a:lnTo>
                      <a:pt x="0" y="353"/>
                    </a:lnTo>
                    <a:lnTo>
                      <a:pt x="220" y="353"/>
                    </a:lnTo>
                    <a:lnTo>
                      <a:pt x="220" y="291"/>
                    </a:lnTo>
                    <a:moveTo>
                      <a:pt x="220" y="194"/>
                    </a:moveTo>
                    <a:lnTo>
                      <a:pt x="0" y="194"/>
                    </a:lnTo>
                    <a:lnTo>
                      <a:pt x="0" y="258"/>
                    </a:lnTo>
                    <a:lnTo>
                      <a:pt x="220" y="258"/>
                    </a:lnTo>
                    <a:lnTo>
                      <a:pt x="220" y="194"/>
                    </a:lnTo>
                    <a:moveTo>
                      <a:pt x="220" y="98"/>
                    </a:moveTo>
                    <a:lnTo>
                      <a:pt x="0" y="98"/>
                    </a:lnTo>
                    <a:lnTo>
                      <a:pt x="0" y="160"/>
                    </a:lnTo>
                    <a:lnTo>
                      <a:pt x="220" y="160"/>
                    </a:lnTo>
                    <a:lnTo>
                      <a:pt x="220" y="98"/>
                    </a:lnTo>
                    <a:moveTo>
                      <a:pt x="220" y="0"/>
                    </a:moveTo>
                    <a:lnTo>
                      <a:pt x="0" y="0"/>
                    </a:lnTo>
                    <a:lnTo>
                      <a:pt x="0" y="64"/>
                    </a:lnTo>
                    <a:lnTo>
                      <a:pt x="220" y="64"/>
                    </a:lnTo>
                    <a:lnTo>
                      <a:pt x="2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6" name="Rectangle 67"/>
              <p:cNvSpPr>
                <a:spLocks noChangeArrowheads="1"/>
              </p:cNvSpPr>
              <p:nvPr/>
            </p:nvSpPr>
            <p:spPr bwMode="auto">
              <a:xfrm>
                <a:off x="5546" y="1996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7" name="Rectangle 68"/>
              <p:cNvSpPr>
                <a:spLocks noChangeArrowheads="1"/>
              </p:cNvSpPr>
              <p:nvPr/>
            </p:nvSpPr>
            <p:spPr bwMode="auto">
              <a:xfrm>
                <a:off x="5546" y="1996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8" name="Freeform 69"/>
              <p:cNvSpPr>
                <a:spLocks/>
              </p:cNvSpPr>
              <p:nvPr/>
            </p:nvSpPr>
            <p:spPr bwMode="auto">
              <a:xfrm>
                <a:off x="5546" y="2093"/>
                <a:ext cx="220" cy="34"/>
              </a:xfrm>
              <a:custGeom>
                <a:avLst/>
                <a:gdLst>
                  <a:gd name="T0" fmla="*/ 220 w 220"/>
                  <a:gd name="T1" fmla="*/ 0 h 34"/>
                  <a:gd name="T2" fmla="*/ 0 w 220"/>
                  <a:gd name="T3" fmla="*/ 0 h 34"/>
                  <a:gd name="T4" fmla="*/ 0 w 220"/>
                  <a:gd name="T5" fmla="*/ 6 h 34"/>
                  <a:gd name="T6" fmla="*/ 0 w 220"/>
                  <a:gd name="T7" fmla="*/ 34 h 34"/>
                  <a:gd name="T8" fmla="*/ 220 w 220"/>
                  <a:gd name="T9" fmla="*/ 34 h 34"/>
                  <a:gd name="T10" fmla="*/ 220 w 220"/>
                  <a:gd name="T1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34">
                    <a:moveTo>
                      <a:pt x="22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34"/>
                    </a:lnTo>
                    <a:lnTo>
                      <a:pt x="220" y="3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9" name="Freeform 70"/>
              <p:cNvSpPr>
                <a:spLocks/>
              </p:cNvSpPr>
              <p:nvPr/>
            </p:nvSpPr>
            <p:spPr bwMode="auto">
              <a:xfrm>
                <a:off x="5546" y="2093"/>
                <a:ext cx="220" cy="34"/>
              </a:xfrm>
              <a:custGeom>
                <a:avLst/>
                <a:gdLst>
                  <a:gd name="T0" fmla="*/ 220 w 220"/>
                  <a:gd name="T1" fmla="*/ 0 h 34"/>
                  <a:gd name="T2" fmla="*/ 0 w 220"/>
                  <a:gd name="T3" fmla="*/ 0 h 34"/>
                  <a:gd name="T4" fmla="*/ 0 w 220"/>
                  <a:gd name="T5" fmla="*/ 6 h 34"/>
                  <a:gd name="T6" fmla="*/ 0 w 220"/>
                  <a:gd name="T7" fmla="*/ 34 h 34"/>
                  <a:gd name="T8" fmla="*/ 220 w 220"/>
                  <a:gd name="T9" fmla="*/ 34 h 34"/>
                  <a:gd name="T10" fmla="*/ 220 w 220"/>
                  <a:gd name="T1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34">
                    <a:moveTo>
                      <a:pt x="22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34"/>
                    </a:lnTo>
                    <a:lnTo>
                      <a:pt x="220" y="34"/>
                    </a:lnTo>
                    <a:lnTo>
                      <a:pt x="2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0" name="Rectangle 71"/>
              <p:cNvSpPr>
                <a:spLocks noChangeArrowheads="1"/>
              </p:cNvSpPr>
              <p:nvPr/>
            </p:nvSpPr>
            <p:spPr bwMode="auto">
              <a:xfrm>
                <a:off x="5546" y="2189"/>
                <a:ext cx="220" cy="34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1" name="Rectangle 72"/>
              <p:cNvSpPr>
                <a:spLocks noChangeArrowheads="1"/>
              </p:cNvSpPr>
              <p:nvPr/>
            </p:nvSpPr>
            <p:spPr bwMode="auto">
              <a:xfrm>
                <a:off x="5546" y="2189"/>
                <a:ext cx="22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2" name="Rectangle 73"/>
              <p:cNvSpPr>
                <a:spLocks noChangeArrowheads="1"/>
              </p:cNvSpPr>
              <p:nvPr/>
            </p:nvSpPr>
            <p:spPr bwMode="auto">
              <a:xfrm>
                <a:off x="5546" y="2287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3" name="Rectangle 74"/>
              <p:cNvSpPr>
                <a:spLocks noChangeArrowheads="1"/>
              </p:cNvSpPr>
              <p:nvPr/>
            </p:nvSpPr>
            <p:spPr bwMode="auto">
              <a:xfrm>
                <a:off x="5546" y="2287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4" name="Rectangle 75"/>
              <p:cNvSpPr>
                <a:spLocks noChangeArrowheads="1"/>
              </p:cNvSpPr>
              <p:nvPr/>
            </p:nvSpPr>
            <p:spPr bwMode="auto">
              <a:xfrm>
                <a:off x="5546" y="2382"/>
                <a:ext cx="220" cy="34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5" name="Rectangle 76"/>
              <p:cNvSpPr>
                <a:spLocks noChangeArrowheads="1"/>
              </p:cNvSpPr>
              <p:nvPr/>
            </p:nvSpPr>
            <p:spPr bwMode="auto">
              <a:xfrm>
                <a:off x="5546" y="2382"/>
                <a:ext cx="22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6" name="Rectangle 77"/>
              <p:cNvSpPr>
                <a:spLocks noChangeArrowheads="1"/>
              </p:cNvSpPr>
              <p:nvPr/>
            </p:nvSpPr>
            <p:spPr bwMode="auto">
              <a:xfrm>
                <a:off x="5546" y="2480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7" name="Rectangle 78"/>
              <p:cNvSpPr>
                <a:spLocks noChangeArrowheads="1"/>
              </p:cNvSpPr>
              <p:nvPr/>
            </p:nvSpPr>
            <p:spPr bwMode="auto">
              <a:xfrm>
                <a:off x="5546" y="2480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8" name="Rectangle 79"/>
              <p:cNvSpPr>
                <a:spLocks noChangeArrowheads="1"/>
              </p:cNvSpPr>
              <p:nvPr/>
            </p:nvSpPr>
            <p:spPr bwMode="auto">
              <a:xfrm>
                <a:off x="5546" y="2576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9" name="Rectangle 80"/>
              <p:cNvSpPr>
                <a:spLocks noChangeArrowheads="1"/>
              </p:cNvSpPr>
              <p:nvPr/>
            </p:nvSpPr>
            <p:spPr bwMode="auto">
              <a:xfrm>
                <a:off x="5546" y="2576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0" name="Rectangle 81"/>
              <p:cNvSpPr>
                <a:spLocks noChangeArrowheads="1"/>
              </p:cNvSpPr>
              <p:nvPr/>
            </p:nvSpPr>
            <p:spPr bwMode="auto">
              <a:xfrm>
                <a:off x="5546" y="2673"/>
                <a:ext cx="220" cy="34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1" name="Rectangle 82"/>
              <p:cNvSpPr>
                <a:spLocks noChangeArrowheads="1"/>
              </p:cNvSpPr>
              <p:nvPr/>
            </p:nvSpPr>
            <p:spPr bwMode="auto">
              <a:xfrm>
                <a:off x="5546" y="2673"/>
                <a:ext cx="220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2" name="Rectangle 83"/>
              <p:cNvSpPr>
                <a:spLocks noChangeArrowheads="1"/>
              </p:cNvSpPr>
              <p:nvPr/>
            </p:nvSpPr>
            <p:spPr bwMode="auto">
              <a:xfrm>
                <a:off x="5546" y="2802"/>
                <a:ext cx="220" cy="298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3" name="Rectangle 84"/>
              <p:cNvSpPr>
                <a:spLocks noChangeArrowheads="1"/>
              </p:cNvSpPr>
              <p:nvPr/>
            </p:nvSpPr>
            <p:spPr bwMode="auto">
              <a:xfrm>
                <a:off x="5546" y="2802"/>
                <a:ext cx="220" cy="2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4" name="Rectangle 85"/>
              <p:cNvSpPr>
                <a:spLocks noChangeArrowheads="1"/>
              </p:cNvSpPr>
              <p:nvPr/>
            </p:nvSpPr>
            <p:spPr bwMode="auto">
              <a:xfrm>
                <a:off x="5546" y="2769"/>
                <a:ext cx="220" cy="33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5" name="Rectangle 86"/>
              <p:cNvSpPr>
                <a:spLocks noChangeArrowheads="1"/>
              </p:cNvSpPr>
              <p:nvPr/>
            </p:nvSpPr>
            <p:spPr bwMode="auto">
              <a:xfrm>
                <a:off x="5546" y="2769"/>
                <a:ext cx="220" cy="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6" name="Freeform 87"/>
              <p:cNvSpPr>
                <a:spLocks/>
              </p:cNvSpPr>
              <p:nvPr/>
            </p:nvSpPr>
            <p:spPr bwMode="auto">
              <a:xfrm>
                <a:off x="4845" y="2348"/>
                <a:ext cx="127" cy="130"/>
              </a:xfrm>
              <a:custGeom>
                <a:avLst/>
                <a:gdLst>
                  <a:gd name="T0" fmla="*/ 127 w 127"/>
                  <a:gd name="T1" fmla="*/ 34 h 130"/>
                  <a:gd name="T2" fmla="*/ 38 w 127"/>
                  <a:gd name="T3" fmla="*/ 130 h 130"/>
                  <a:gd name="T4" fmla="*/ 0 w 127"/>
                  <a:gd name="T5" fmla="*/ 96 h 130"/>
                  <a:gd name="T6" fmla="*/ 88 w 127"/>
                  <a:gd name="T7" fmla="*/ 0 h 130"/>
                  <a:gd name="T8" fmla="*/ 127 w 127"/>
                  <a:gd name="T9" fmla="*/ 34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30">
                    <a:moveTo>
                      <a:pt x="127" y="34"/>
                    </a:moveTo>
                    <a:lnTo>
                      <a:pt x="38" y="130"/>
                    </a:lnTo>
                    <a:lnTo>
                      <a:pt x="0" y="96"/>
                    </a:lnTo>
                    <a:lnTo>
                      <a:pt x="88" y="0"/>
                    </a:lnTo>
                    <a:lnTo>
                      <a:pt x="127" y="34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7" name="Freeform 88"/>
              <p:cNvSpPr>
                <a:spLocks/>
              </p:cNvSpPr>
              <p:nvPr/>
            </p:nvSpPr>
            <p:spPr bwMode="auto">
              <a:xfrm>
                <a:off x="4845" y="2348"/>
                <a:ext cx="127" cy="130"/>
              </a:xfrm>
              <a:custGeom>
                <a:avLst/>
                <a:gdLst>
                  <a:gd name="T0" fmla="*/ 127 w 127"/>
                  <a:gd name="T1" fmla="*/ 34 h 130"/>
                  <a:gd name="T2" fmla="*/ 38 w 127"/>
                  <a:gd name="T3" fmla="*/ 130 h 130"/>
                  <a:gd name="T4" fmla="*/ 0 w 127"/>
                  <a:gd name="T5" fmla="*/ 96 h 130"/>
                  <a:gd name="T6" fmla="*/ 88 w 127"/>
                  <a:gd name="T7" fmla="*/ 0 h 130"/>
                  <a:gd name="T8" fmla="*/ 127 w 127"/>
                  <a:gd name="T9" fmla="*/ 34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30">
                    <a:moveTo>
                      <a:pt x="127" y="34"/>
                    </a:moveTo>
                    <a:lnTo>
                      <a:pt x="38" y="130"/>
                    </a:lnTo>
                    <a:lnTo>
                      <a:pt x="0" y="96"/>
                    </a:lnTo>
                    <a:lnTo>
                      <a:pt x="88" y="0"/>
                    </a:lnTo>
                    <a:lnTo>
                      <a:pt x="127" y="3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8" name="Freeform 89"/>
              <p:cNvSpPr>
                <a:spLocks/>
              </p:cNvSpPr>
              <p:nvPr/>
            </p:nvSpPr>
            <p:spPr bwMode="auto">
              <a:xfrm>
                <a:off x="4933" y="2316"/>
                <a:ext cx="67" cy="66"/>
              </a:xfrm>
              <a:custGeom>
                <a:avLst/>
                <a:gdLst>
                  <a:gd name="T0" fmla="*/ 40 w 48"/>
                  <a:gd name="T1" fmla="*/ 33 h 48"/>
                  <a:gd name="T2" fmla="*/ 41 w 48"/>
                  <a:gd name="T3" fmla="*/ 33 h 48"/>
                  <a:gd name="T4" fmla="*/ 40 w 48"/>
                  <a:gd name="T5" fmla="*/ 7 h 48"/>
                  <a:gd name="T6" fmla="*/ 14 w 48"/>
                  <a:gd name="T7" fmla="*/ 8 h 48"/>
                  <a:gd name="T8" fmla="*/ 13 w 48"/>
                  <a:gd name="T9" fmla="*/ 9 h 48"/>
                  <a:gd name="T10" fmla="*/ 13 w 48"/>
                  <a:gd name="T11" fmla="*/ 9 h 48"/>
                  <a:gd name="T12" fmla="*/ 0 w 48"/>
                  <a:gd name="T13" fmla="*/ 23 h 48"/>
                  <a:gd name="T14" fmla="*/ 27 w 48"/>
                  <a:gd name="T15" fmla="*/ 48 h 48"/>
                  <a:gd name="T16" fmla="*/ 40 w 48"/>
                  <a:gd name="T17" fmla="*/ 34 h 48"/>
                  <a:gd name="T18" fmla="*/ 40 w 48"/>
                  <a:gd name="T19" fmla="*/ 3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48">
                    <a:moveTo>
                      <a:pt x="40" y="33"/>
                    </a:moveTo>
                    <a:cubicBezTo>
                      <a:pt x="41" y="33"/>
                      <a:pt x="41" y="33"/>
                      <a:pt x="41" y="33"/>
                    </a:cubicBezTo>
                    <a:cubicBezTo>
                      <a:pt x="48" y="25"/>
                      <a:pt x="47" y="14"/>
                      <a:pt x="40" y="7"/>
                    </a:cubicBezTo>
                    <a:cubicBezTo>
                      <a:pt x="32" y="0"/>
                      <a:pt x="21" y="1"/>
                      <a:pt x="14" y="8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40" y="34"/>
                      <a:pt x="40" y="34"/>
                      <a:pt x="40" y="34"/>
                    </a:cubicBezTo>
                    <a:lnTo>
                      <a:pt x="40" y="33"/>
                    </a:ln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9" name="Freeform 90"/>
              <p:cNvSpPr>
                <a:spLocks/>
              </p:cNvSpPr>
              <p:nvPr/>
            </p:nvSpPr>
            <p:spPr bwMode="auto">
              <a:xfrm>
                <a:off x="4468" y="3068"/>
                <a:ext cx="470" cy="67"/>
              </a:xfrm>
              <a:custGeom>
                <a:avLst/>
                <a:gdLst>
                  <a:gd name="T0" fmla="*/ 314 w 338"/>
                  <a:gd name="T1" fmla="*/ 0 h 48"/>
                  <a:gd name="T2" fmla="*/ 311 w 338"/>
                  <a:gd name="T3" fmla="*/ 0 h 48"/>
                  <a:gd name="T4" fmla="*/ 311 w 338"/>
                  <a:gd name="T5" fmla="*/ 0 h 48"/>
                  <a:gd name="T6" fmla="*/ 21 w 338"/>
                  <a:gd name="T7" fmla="*/ 0 h 48"/>
                  <a:gd name="T8" fmla="*/ 21 w 338"/>
                  <a:gd name="T9" fmla="*/ 0 h 48"/>
                  <a:gd name="T10" fmla="*/ 0 w 338"/>
                  <a:gd name="T11" fmla="*/ 24 h 48"/>
                  <a:gd name="T12" fmla="*/ 24 w 338"/>
                  <a:gd name="T13" fmla="*/ 48 h 48"/>
                  <a:gd name="T14" fmla="*/ 29 w 338"/>
                  <a:gd name="T15" fmla="*/ 47 h 48"/>
                  <a:gd name="T16" fmla="*/ 309 w 338"/>
                  <a:gd name="T17" fmla="*/ 47 h 48"/>
                  <a:gd name="T18" fmla="*/ 314 w 338"/>
                  <a:gd name="T19" fmla="*/ 48 h 48"/>
                  <a:gd name="T20" fmla="*/ 338 w 338"/>
                  <a:gd name="T21" fmla="*/ 24 h 48"/>
                  <a:gd name="T22" fmla="*/ 314 w 338"/>
                  <a:gd name="T2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8" h="48">
                    <a:moveTo>
                      <a:pt x="314" y="0"/>
                    </a:moveTo>
                    <a:cubicBezTo>
                      <a:pt x="313" y="0"/>
                      <a:pt x="312" y="0"/>
                      <a:pt x="311" y="0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2"/>
                      <a:pt x="0" y="12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ubicBezTo>
                      <a:pt x="26" y="48"/>
                      <a:pt x="27" y="48"/>
                      <a:pt x="29" y="47"/>
                    </a:cubicBezTo>
                    <a:cubicBezTo>
                      <a:pt x="309" y="47"/>
                      <a:pt x="309" y="47"/>
                      <a:pt x="309" y="47"/>
                    </a:cubicBezTo>
                    <a:cubicBezTo>
                      <a:pt x="310" y="48"/>
                      <a:pt x="312" y="48"/>
                      <a:pt x="314" y="48"/>
                    </a:cubicBezTo>
                    <a:cubicBezTo>
                      <a:pt x="327" y="48"/>
                      <a:pt x="338" y="37"/>
                      <a:pt x="338" y="24"/>
                    </a:cubicBezTo>
                    <a:cubicBezTo>
                      <a:pt x="338" y="11"/>
                      <a:pt x="327" y="0"/>
                      <a:pt x="314" y="0"/>
                    </a:cubicBezTo>
                  </a:path>
                </a:pathLst>
              </a:custGeom>
              <a:solidFill>
                <a:srgbClr val="3CB4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0" name="Freeform 91"/>
              <p:cNvSpPr>
                <a:spLocks/>
              </p:cNvSpPr>
              <p:nvPr/>
            </p:nvSpPr>
            <p:spPr bwMode="auto">
              <a:xfrm>
                <a:off x="4742" y="3042"/>
                <a:ext cx="106" cy="60"/>
              </a:xfrm>
              <a:custGeom>
                <a:avLst/>
                <a:gdLst>
                  <a:gd name="T0" fmla="*/ 106 w 106"/>
                  <a:gd name="T1" fmla="*/ 46 h 60"/>
                  <a:gd name="T2" fmla="*/ 60 w 106"/>
                  <a:gd name="T3" fmla="*/ 0 h 60"/>
                  <a:gd name="T4" fmla="*/ 0 w 106"/>
                  <a:gd name="T5" fmla="*/ 0 h 60"/>
                  <a:gd name="T6" fmla="*/ 0 w 106"/>
                  <a:gd name="T7" fmla="*/ 60 h 60"/>
                  <a:gd name="T8" fmla="*/ 106 w 106"/>
                  <a:gd name="T9" fmla="*/ 60 h 60"/>
                  <a:gd name="T10" fmla="*/ 106 w 106"/>
                  <a:gd name="T11" fmla="*/ 4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" h="60">
                    <a:moveTo>
                      <a:pt x="106" y="46"/>
                    </a:moveTo>
                    <a:lnTo>
                      <a:pt x="60" y="0"/>
                    </a:lnTo>
                    <a:lnTo>
                      <a:pt x="0" y="0"/>
                    </a:lnTo>
                    <a:lnTo>
                      <a:pt x="0" y="60"/>
                    </a:lnTo>
                    <a:lnTo>
                      <a:pt x="106" y="60"/>
                    </a:lnTo>
                    <a:lnTo>
                      <a:pt x="106" y="4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1" name="Rectangle 92"/>
              <p:cNvSpPr>
                <a:spLocks noChangeArrowheads="1"/>
              </p:cNvSpPr>
              <p:nvPr/>
            </p:nvSpPr>
            <p:spPr bwMode="auto">
              <a:xfrm>
                <a:off x="4742" y="2662"/>
                <a:ext cx="60" cy="38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2" name="Rectangle 93"/>
              <p:cNvSpPr>
                <a:spLocks noChangeArrowheads="1"/>
              </p:cNvSpPr>
              <p:nvPr/>
            </p:nvSpPr>
            <p:spPr bwMode="auto">
              <a:xfrm>
                <a:off x="4742" y="2662"/>
                <a:ext cx="60" cy="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3" name="Rectangle 94"/>
              <p:cNvSpPr>
                <a:spLocks noChangeArrowheads="1"/>
              </p:cNvSpPr>
              <p:nvPr/>
            </p:nvSpPr>
            <p:spPr bwMode="auto">
              <a:xfrm>
                <a:off x="4616" y="2662"/>
                <a:ext cx="58" cy="38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4" name="Rectangle 95"/>
              <p:cNvSpPr>
                <a:spLocks noChangeArrowheads="1"/>
              </p:cNvSpPr>
              <p:nvPr/>
            </p:nvSpPr>
            <p:spPr bwMode="auto">
              <a:xfrm>
                <a:off x="4616" y="2662"/>
                <a:ext cx="58" cy="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4616" y="3042"/>
                <a:ext cx="104" cy="60"/>
              </a:xfrm>
              <a:custGeom>
                <a:avLst/>
                <a:gdLst>
                  <a:gd name="T0" fmla="*/ 104 w 104"/>
                  <a:gd name="T1" fmla="*/ 46 h 60"/>
                  <a:gd name="T2" fmla="*/ 59 w 104"/>
                  <a:gd name="T3" fmla="*/ 0 h 60"/>
                  <a:gd name="T4" fmla="*/ 0 w 104"/>
                  <a:gd name="T5" fmla="*/ 0 h 60"/>
                  <a:gd name="T6" fmla="*/ 0 w 104"/>
                  <a:gd name="T7" fmla="*/ 60 h 60"/>
                  <a:gd name="T8" fmla="*/ 104 w 104"/>
                  <a:gd name="T9" fmla="*/ 60 h 60"/>
                  <a:gd name="T10" fmla="*/ 104 w 104"/>
                  <a:gd name="T11" fmla="*/ 4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" h="60">
                    <a:moveTo>
                      <a:pt x="104" y="46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60"/>
                    </a:lnTo>
                    <a:lnTo>
                      <a:pt x="104" y="60"/>
                    </a:lnTo>
                    <a:lnTo>
                      <a:pt x="104" y="4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6" name="Freeform 97"/>
              <p:cNvSpPr>
                <a:spLocks/>
              </p:cNvSpPr>
              <p:nvPr/>
            </p:nvSpPr>
            <p:spPr bwMode="auto">
              <a:xfrm>
                <a:off x="5116" y="1161"/>
                <a:ext cx="447" cy="1941"/>
              </a:xfrm>
              <a:custGeom>
                <a:avLst/>
                <a:gdLst>
                  <a:gd name="T0" fmla="*/ 67 w 447"/>
                  <a:gd name="T1" fmla="*/ 1941 h 1941"/>
                  <a:gd name="T2" fmla="*/ 0 w 447"/>
                  <a:gd name="T3" fmla="*/ 1941 h 1941"/>
                  <a:gd name="T4" fmla="*/ 380 w 447"/>
                  <a:gd name="T5" fmla="*/ 0 h 1941"/>
                  <a:gd name="T6" fmla="*/ 447 w 447"/>
                  <a:gd name="T7" fmla="*/ 0 h 1941"/>
                  <a:gd name="T8" fmla="*/ 67 w 447"/>
                  <a:gd name="T9" fmla="*/ 1941 h 1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7" h="1941">
                    <a:moveTo>
                      <a:pt x="67" y="1941"/>
                    </a:moveTo>
                    <a:lnTo>
                      <a:pt x="0" y="1941"/>
                    </a:lnTo>
                    <a:lnTo>
                      <a:pt x="380" y="0"/>
                    </a:lnTo>
                    <a:lnTo>
                      <a:pt x="447" y="0"/>
                    </a:lnTo>
                    <a:lnTo>
                      <a:pt x="67" y="1941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7" name="Freeform 98"/>
              <p:cNvSpPr>
                <a:spLocks/>
              </p:cNvSpPr>
              <p:nvPr/>
            </p:nvSpPr>
            <p:spPr bwMode="auto">
              <a:xfrm>
                <a:off x="5116" y="1161"/>
                <a:ext cx="447" cy="1941"/>
              </a:xfrm>
              <a:custGeom>
                <a:avLst/>
                <a:gdLst>
                  <a:gd name="T0" fmla="*/ 67 w 447"/>
                  <a:gd name="T1" fmla="*/ 1941 h 1941"/>
                  <a:gd name="T2" fmla="*/ 0 w 447"/>
                  <a:gd name="T3" fmla="*/ 1941 h 1941"/>
                  <a:gd name="T4" fmla="*/ 380 w 447"/>
                  <a:gd name="T5" fmla="*/ 0 h 1941"/>
                  <a:gd name="T6" fmla="*/ 447 w 447"/>
                  <a:gd name="T7" fmla="*/ 0 h 1941"/>
                  <a:gd name="T8" fmla="*/ 67 w 447"/>
                  <a:gd name="T9" fmla="*/ 1941 h 1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7" h="1941">
                    <a:moveTo>
                      <a:pt x="67" y="1941"/>
                    </a:moveTo>
                    <a:lnTo>
                      <a:pt x="0" y="1941"/>
                    </a:lnTo>
                    <a:lnTo>
                      <a:pt x="380" y="0"/>
                    </a:lnTo>
                    <a:lnTo>
                      <a:pt x="447" y="0"/>
                    </a:lnTo>
                    <a:lnTo>
                      <a:pt x="67" y="194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8" name="Freeform 99"/>
              <p:cNvSpPr>
                <a:spLocks/>
              </p:cNvSpPr>
              <p:nvPr/>
            </p:nvSpPr>
            <p:spPr bwMode="auto">
              <a:xfrm>
                <a:off x="5491" y="1296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2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2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9" name="Freeform 100"/>
              <p:cNvSpPr>
                <a:spLocks/>
              </p:cNvSpPr>
              <p:nvPr/>
            </p:nvSpPr>
            <p:spPr bwMode="auto">
              <a:xfrm>
                <a:off x="5491" y="1296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2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2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0" name="Freeform 101"/>
              <p:cNvSpPr>
                <a:spLocks/>
              </p:cNvSpPr>
              <p:nvPr/>
            </p:nvSpPr>
            <p:spPr bwMode="auto">
              <a:xfrm>
                <a:off x="5452" y="1497"/>
                <a:ext cx="212" cy="66"/>
              </a:xfrm>
              <a:custGeom>
                <a:avLst/>
                <a:gdLst>
                  <a:gd name="T0" fmla="*/ 0 w 212"/>
                  <a:gd name="T1" fmla="*/ 66 h 66"/>
                  <a:gd name="T2" fmla="*/ 12 w 212"/>
                  <a:gd name="T3" fmla="*/ 0 h 66"/>
                  <a:gd name="T4" fmla="*/ 212 w 212"/>
                  <a:gd name="T5" fmla="*/ 0 h 66"/>
                  <a:gd name="T6" fmla="*/ 200 w 212"/>
                  <a:gd name="T7" fmla="*/ 66 h 66"/>
                  <a:gd name="T8" fmla="*/ 0 w 212"/>
                  <a:gd name="T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66">
                    <a:moveTo>
                      <a:pt x="0" y="66"/>
                    </a:moveTo>
                    <a:lnTo>
                      <a:pt x="12" y="0"/>
                    </a:lnTo>
                    <a:lnTo>
                      <a:pt x="212" y="0"/>
                    </a:lnTo>
                    <a:lnTo>
                      <a:pt x="200" y="66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1" name="Freeform 102"/>
              <p:cNvSpPr>
                <a:spLocks/>
              </p:cNvSpPr>
              <p:nvPr/>
            </p:nvSpPr>
            <p:spPr bwMode="auto">
              <a:xfrm>
                <a:off x="5452" y="1497"/>
                <a:ext cx="212" cy="66"/>
              </a:xfrm>
              <a:custGeom>
                <a:avLst/>
                <a:gdLst>
                  <a:gd name="T0" fmla="*/ 0 w 212"/>
                  <a:gd name="T1" fmla="*/ 66 h 66"/>
                  <a:gd name="T2" fmla="*/ 12 w 212"/>
                  <a:gd name="T3" fmla="*/ 0 h 66"/>
                  <a:gd name="T4" fmla="*/ 212 w 212"/>
                  <a:gd name="T5" fmla="*/ 0 h 66"/>
                  <a:gd name="T6" fmla="*/ 200 w 212"/>
                  <a:gd name="T7" fmla="*/ 66 h 66"/>
                  <a:gd name="T8" fmla="*/ 0 w 212"/>
                  <a:gd name="T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66">
                    <a:moveTo>
                      <a:pt x="0" y="66"/>
                    </a:moveTo>
                    <a:lnTo>
                      <a:pt x="12" y="0"/>
                    </a:lnTo>
                    <a:lnTo>
                      <a:pt x="212" y="0"/>
                    </a:lnTo>
                    <a:lnTo>
                      <a:pt x="200" y="66"/>
                    </a:lnTo>
                    <a:lnTo>
                      <a:pt x="0" y="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2" name="Freeform 103"/>
              <p:cNvSpPr>
                <a:spLocks/>
              </p:cNvSpPr>
              <p:nvPr/>
            </p:nvSpPr>
            <p:spPr bwMode="auto">
              <a:xfrm>
                <a:off x="5411" y="1697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3" name="Freeform 104"/>
              <p:cNvSpPr>
                <a:spLocks/>
              </p:cNvSpPr>
              <p:nvPr/>
            </p:nvSpPr>
            <p:spPr bwMode="auto">
              <a:xfrm>
                <a:off x="5411" y="1697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4" name="Freeform 105"/>
              <p:cNvSpPr>
                <a:spLocks/>
              </p:cNvSpPr>
              <p:nvPr/>
            </p:nvSpPr>
            <p:spPr bwMode="auto">
              <a:xfrm>
                <a:off x="5372" y="1897"/>
                <a:ext cx="215" cy="68"/>
              </a:xfrm>
              <a:custGeom>
                <a:avLst/>
                <a:gdLst>
                  <a:gd name="T0" fmla="*/ 0 w 215"/>
                  <a:gd name="T1" fmla="*/ 68 h 68"/>
                  <a:gd name="T2" fmla="*/ 13 w 215"/>
                  <a:gd name="T3" fmla="*/ 0 h 68"/>
                  <a:gd name="T4" fmla="*/ 215 w 215"/>
                  <a:gd name="T5" fmla="*/ 0 h 68"/>
                  <a:gd name="T6" fmla="*/ 201 w 215"/>
                  <a:gd name="T7" fmla="*/ 68 h 68"/>
                  <a:gd name="T8" fmla="*/ 0 w 215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68">
                    <a:moveTo>
                      <a:pt x="0" y="68"/>
                    </a:moveTo>
                    <a:lnTo>
                      <a:pt x="13" y="0"/>
                    </a:lnTo>
                    <a:lnTo>
                      <a:pt x="215" y="0"/>
                    </a:lnTo>
                    <a:lnTo>
                      <a:pt x="201" y="68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5" name="Freeform 106"/>
              <p:cNvSpPr>
                <a:spLocks/>
              </p:cNvSpPr>
              <p:nvPr/>
            </p:nvSpPr>
            <p:spPr bwMode="auto">
              <a:xfrm>
                <a:off x="5372" y="1897"/>
                <a:ext cx="215" cy="68"/>
              </a:xfrm>
              <a:custGeom>
                <a:avLst/>
                <a:gdLst>
                  <a:gd name="T0" fmla="*/ 0 w 215"/>
                  <a:gd name="T1" fmla="*/ 68 h 68"/>
                  <a:gd name="T2" fmla="*/ 13 w 215"/>
                  <a:gd name="T3" fmla="*/ 0 h 68"/>
                  <a:gd name="T4" fmla="*/ 215 w 215"/>
                  <a:gd name="T5" fmla="*/ 0 h 68"/>
                  <a:gd name="T6" fmla="*/ 201 w 215"/>
                  <a:gd name="T7" fmla="*/ 68 h 68"/>
                  <a:gd name="T8" fmla="*/ 0 w 215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68">
                    <a:moveTo>
                      <a:pt x="0" y="68"/>
                    </a:moveTo>
                    <a:lnTo>
                      <a:pt x="13" y="0"/>
                    </a:lnTo>
                    <a:lnTo>
                      <a:pt x="215" y="0"/>
                    </a:lnTo>
                    <a:lnTo>
                      <a:pt x="201" y="68"/>
                    </a:lnTo>
                    <a:lnTo>
                      <a:pt x="0" y="6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6" name="Freeform 107"/>
              <p:cNvSpPr>
                <a:spLocks/>
              </p:cNvSpPr>
              <p:nvPr/>
            </p:nvSpPr>
            <p:spPr bwMode="auto">
              <a:xfrm>
                <a:off x="5333" y="2099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1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1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7" name="Freeform 108"/>
              <p:cNvSpPr>
                <a:spLocks/>
              </p:cNvSpPr>
              <p:nvPr/>
            </p:nvSpPr>
            <p:spPr bwMode="auto">
              <a:xfrm>
                <a:off x="5333" y="2099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1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1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8" name="Freeform 109"/>
              <p:cNvSpPr>
                <a:spLocks/>
              </p:cNvSpPr>
              <p:nvPr/>
            </p:nvSpPr>
            <p:spPr bwMode="auto">
              <a:xfrm>
                <a:off x="5293" y="22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9" name="Freeform 110"/>
              <p:cNvSpPr>
                <a:spLocks/>
              </p:cNvSpPr>
              <p:nvPr/>
            </p:nvSpPr>
            <p:spPr bwMode="auto">
              <a:xfrm>
                <a:off x="5293" y="22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2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2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0" name="Freeform 111"/>
              <p:cNvSpPr>
                <a:spLocks/>
              </p:cNvSpPr>
              <p:nvPr/>
            </p:nvSpPr>
            <p:spPr bwMode="auto">
              <a:xfrm>
                <a:off x="5254" y="24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1" name="Freeform 112"/>
              <p:cNvSpPr>
                <a:spLocks/>
              </p:cNvSpPr>
              <p:nvPr/>
            </p:nvSpPr>
            <p:spPr bwMode="auto">
              <a:xfrm>
                <a:off x="5254" y="2499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4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4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2" name="Freeform 113"/>
              <p:cNvSpPr>
                <a:spLocks/>
              </p:cNvSpPr>
              <p:nvPr/>
            </p:nvSpPr>
            <p:spPr bwMode="auto">
              <a:xfrm>
                <a:off x="5215" y="2701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3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3" name="Freeform 114"/>
              <p:cNvSpPr>
                <a:spLocks/>
              </p:cNvSpPr>
              <p:nvPr/>
            </p:nvSpPr>
            <p:spPr bwMode="auto">
              <a:xfrm>
                <a:off x="5215" y="2701"/>
                <a:ext cx="214" cy="67"/>
              </a:xfrm>
              <a:custGeom>
                <a:avLst/>
                <a:gdLst>
                  <a:gd name="T0" fmla="*/ 0 w 214"/>
                  <a:gd name="T1" fmla="*/ 67 h 67"/>
                  <a:gd name="T2" fmla="*/ 13 w 214"/>
                  <a:gd name="T3" fmla="*/ 0 h 67"/>
                  <a:gd name="T4" fmla="*/ 214 w 214"/>
                  <a:gd name="T5" fmla="*/ 0 h 67"/>
                  <a:gd name="T6" fmla="*/ 200 w 214"/>
                  <a:gd name="T7" fmla="*/ 67 h 67"/>
                  <a:gd name="T8" fmla="*/ 0 w 21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4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4" name="Freeform 115"/>
              <p:cNvSpPr>
                <a:spLocks/>
              </p:cNvSpPr>
              <p:nvPr/>
            </p:nvSpPr>
            <p:spPr bwMode="auto">
              <a:xfrm>
                <a:off x="5176" y="2901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0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5" name="Freeform 116"/>
              <p:cNvSpPr>
                <a:spLocks/>
              </p:cNvSpPr>
              <p:nvPr/>
            </p:nvSpPr>
            <p:spPr bwMode="auto">
              <a:xfrm>
                <a:off x="5176" y="2901"/>
                <a:ext cx="213" cy="67"/>
              </a:xfrm>
              <a:custGeom>
                <a:avLst/>
                <a:gdLst>
                  <a:gd name="T0" fmla="*/ 0 w 213"/>
                  <a:gd name="T1" fmla="*/ 67 h 67"/>
                  <a:gd name="T2" fmla="*/ 13 w 213"/>
                  <a:gd name="T3" fmla="*/ 0 h 67"/>
                  <a:gd name="T4" fmla="*/ 213 w 213"/>
                  <a:gd name="T5" fmla="*/ 0 h 67"/>
                  <a:gd name="T6" fmla="*/ 200 w 213"/>
                  <a:gd name="T7" fmla="*/ 67 h 67"/>
                  <a:gd name="T8" fmla="*/ 0 w 213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67">
                    <a:moveTo>
                      <a:pt x="0" y="67"/>
                    </a:moveTo>
                    <a:lnTo>
                      <a:pt x="13" y="0"/>
                    </a:lnTo>
                    <a:lnTo>
                      <a:pt x="213" y="0"/>
                    </a:lnTo>
                    <a:lnTo>
                      <a:pt x="200" y="67"/>
                    </a:lnTo>
                    <a:lnTo>
                      <a:pt x="0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6" name="Freeform 117"/>
              <p:cNvSpPr>
                <a:spLocks/>
              </p:cNvSpPr>
              <p:nvPr/>
            </p:nvSpPr>
            <p:spPr bwMode="auto">
              <a:xfrm>
                <a:off x="5621" y="1296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7" name="Freeform 118"/>
              <p:cNvSpPr>
                <a:spLocks/>
              </p:cNvSpPr>
              <p:nvPr/>
            </p:nvSpPr>
            <p:spPr bwMode="auto">
              <a:xfrm>
                <a:off x="5621" y="1296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8" name="Freeform 119"/>
              <p:cNvSpPr>
                <a:spLocks/>
              </p:cNvSpPr>
              <p:nvPr/>
            </p:nvSpPr>
            <p:spPr bwMode="auto">
              <a:xfrm>
                <a:off x="5620" y="1497"/>
                <a:ext cx="42" cy="66"/>
              </a:xfrm>
              <a:custGeom>
                <a:avLst/>
                <a:gdLst>
                  <a:gd name="T0" fmla="*/ 30 w 30"/>
                  <a:gd name="T1" fmla="*/ 0 h 48"/>
                  <a:gd name="T2" fmla="*/ 6 w 30"/>
                  <a:gd name="T3" fmla="*/ 0 h 48"/>
                  <a:gd name="T4" fmla="*/ 11 w 30"/>
                  <a:gd name="T5" fmla="*/ 21 h 48"/>
                  <a:gd name="T6" fmla="*/ 0 w 30"/>
                  <a:gd name="T7" fmla="*/ 48 h 48"/>
                  <a:gd name="T8" fmla="*/ 21 w 30"/>
                  <a:gd name="T9" fmla="*/ 48 h 48"/>
                  <a:gd name="T10" fmla="*/ 30 w 30"/>
                  <a:gd name="T1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48">
                    <a:moveTo>
                      <a:pt x="30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11" y="5"/>
                      <a:pt x="14" y="13"/>
                      <a:pt x="11" y="21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21" y="48"/>
                      <a:pt x="21" y="48"/>
                      <a:pt x="21" y="48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9" name="Freeform 120"/>
              <p:cNvSpPr>
                <a:spLocks/>
              </p:cNvSpPr>
              <p:nvPr/>
            </p:nvSpPr>
            <p:spPr bwMode="auto">
              <a:xfrm>
                <a:off x="5543" y="1700"/>
                <a:ext cx="80" cy="64"/>
              </a:xfrm>
              <a:custGeom>
                <a:avLst/>
                <a:gdLst>
                  <a:gd name="T0" fmla="*/ 80 w 80"/>
                  <a:gd name="T1" fmla="*/ 0 h 64"/>
                  <a:gd name="T2" fmla="*/ 13 w 80"/>
                  <a:gd name="T3" fmla="*/ 0 h 64"/>
                  <a:gd name="T4" fmla="*/ 0 w 80"/>
                  <a:gd name="T5" fmla="*/ 64 h 64"/>
                  <a:gd name="T6" fmla="*/ 67 w 80"/>
                  <a:gd name="T7" fmla="*/ 64 h 64"/>
                  <a:gd name="T8" fmla="*/ 80 w 80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64">
                    <a:moveTo>
                      <a:pt x="80" y="0"/>
                    </a:moveTo>
                    <a:lnTo>
                      <a:pt x="13" y="0"/>
                    </a:lnTo>
                    <a:lnTo>
                      <a:pt x="0" y="64"/>
                    </a:lnTo>
                    <a:lnTo>
                      <a:pt x="67" y="64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0" name="Freeform 121"/>
              <p:cNvSpPr>
                <a:spLocks/>
              </p:cNvSpPr>
              <p:nvPr/>
            </p:nvSpPr>
            <p:spPr bwMode="auto">
              <a:xfrm>
                <a:off x="5543" y="1700"/>
                <a:ext cx="80" cy="64"/>
              </a:xfrm>
              <a:custGeom>
                <a:avLst/>
                <a:gdLst>
                  <a:gd name="T0" fmla="*/ 80 w 80"/>
                  <a:gd name="T1" fmla="*/ 0 h 64"/>
                  <a:gd name="T2" fmla="*/ 13 w 80"/>
                  <a:gd name="T3" fmla="*/ 0 h 64"/>
                  <a:gd name="T4" fmla="*/ 0 w 80"/>
                  <a:gd name="T5" fmla="*/ 64 h 64"/>
                  <a:gd name="T6" fmla="*/ 67 w 80"/>
                  <a:gd name="T7" fmla="*/ 64 h 64"/>
                  <a:gd name="T8" fmla="*/ 80 w 80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64">
                    <a:moveTo>
                      <a:pt x="80" y="0"/>
                    </a:moveTo>
                    <a:lnTo>
                      <a:pt x="13" y="0"/>
                    </a:lnTo>
                    <a:lnTo>
                      <a:pt x="0" y="64"/>
                    </a:lnTo>
                    <a:lnTo>
                      <a:pt x="67" y="64"/>
                    </a:lnTo>
                    <a:lnTo>
                      <a:pt x="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1" name="Freeform 122"/>
              <p:cNvSpPr>
                <a:spLocks/>
              </p:cNvSpPr>
              <p:nvPr/>
            </p:nvSpPr>
            <p:spPr bwMode="auto">
              <a:xfrm>
                <a:off x="5503" y="1897"/>
                <a:ext cx="81" cy="68"/>
              </a:xfrm>
              <a:custGeom>
                <a:avLst/>
                <a:gdLst>
                  <a:gd name="T0" fmla="*/ 81 w 81"/>
                  <a:gd name="T1" fmla="*/ 0 h 68"/>
                  <a:gd name="T2" fmla="*/ 14 w 81"/>
                  <a:gd name="T3" fmla="*/ 0 h 68"/>
                  <a:gd name="T4" fmla="*/ 0 w 81"/>
                  <a:gd name="T5" fmla="*/ 68 h 68"/>
                  <a:gd name="T6" fmla="*/ 67 w 81"/>
                  <a:gd name="T7" fmla="*/ 68 h 68"/>
                  <a:gd name="T8" fmla="*/ 81 w 81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8">
                    <a:moveTo>
                      <a:pt x="81" y="0"/>
                    </a:moveTo>
                    <a:lnTo>
                      <a:pt x="14" y="0"/>
                    </a:lnTo>
                    <a:lnTo>
                      <a:pt x="0" y="68"/>
                    </a:lnTo>
                    <a:lnTo>
                      <a:pt x="67" y="68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2" name="Freeform 123"/>
              <p:cNvSpPr>
                <a:spLocks/>
              </p:cNvSpPr>
              <p:nvPr/>
            </p:nvSpPr>
            <p:spPr bwMode="auto">
              <a:xfrm>
                <a:off x="5503" y="1897"/>
                <a:ext cx="81" cy="68"/>
              </a:xfrm>
              <a:custGeom>
                <a:avLst/>
                <a:gdLst>
                  <a:gd name="T0" fmla="*/ 81 w 81"/>
                  <a:gd name="T1" fmla="*/ 0 h 68"/>
                  <a:gd name="T2" fmla="*/ 14 w 81"/>
                  <a:gd name="T3" fmla="*/ 0 h 68"/>
                  <a:gd name="T4" fmla="*/ 0 w 81"/>
                  <a:gd name="T5" fmla="*/ 68 h 68"/>
                  <a:gd name="T6" fmla="*/ 67 w 81"/>
                  <a:gd name="T7" fmla="*/ 68 h 68"/>
                  <a:gd name="T8" fmla="*/ 81 w 81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8">
                    <a:moveTo>
                      <a:pt x="81" y="0"/>
                    </a:moveTo>
                    <a:lnTo>
                      <a:pt x="14" y="0"/>
                    </a:lnTo>
                    <a:lnTo>
                      <a:pt x="0" y="68"/>
                    </a:lnTo>
                    <a:lnTo>
                      <a:pt x="67" y="68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3" name="Freeform 124"/>
              <p:cNvSpPr>
                <a:spLocks/>
              </p:cNvSpPr>
              <p:nvPr/>
            </p:nvSpPr>
            <p:spPr bwMode="auto">
              <a:xfrm>
                <a:off x="5464" y="2099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3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3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4" name="Freeform 125"/>
              <p:cNvSpPr>
                <a:spLocks/>
              </p:cNvSpPr>
              <p:nvPr/>
            </p:nvSpPr>
            <p:spPr bwMode="auto">
              <a:xfrm>
                <a:off x="5464" y="2099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3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3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5" name="Freeform 126"/>
              <p:cNvSpPr>
                <a:spLocks/>
              </p:cNvSpPr>
              <p:nvPr/>
            </p:nvSpPr>
            <p:spPr bwMode="auto">
              <a:xfrm>
                <a:off x="5431" y="2299"/>
                <a:ext cx="73" cy="67"/>
              </a:xfrm>
              <a:custGeom>
                <a:avLst/>
                <a:gdLst>
                  <a:gd name="T0" fmla="*/ 53 w 53"/>
                  <a:gd name="T1" fmla="*/ 0 h 48"/>
                  <a:gd name="T2" fmla="*/ 5 w 53"/>
                  <a:gd name="T3" fmla="*/ 0 h 48"/>
                  <a:gd name="T4" fmla="*/ 0 w 53"/>
                  <a:gd name="T5" fmla="*/ 24 h 48"/>
                  <a:gd name="T6" fmla="*/ 8 w 53"/>
                  <a:gd name="T7" fmla="*/ 43 h 48"/>
                  <a:gd name="T8" fmla="*/ 5 w 53"/>
                  <a:gd name="T9" fmla="*/ 48 h 48"/>
                  <a:gd name="T10" fmla="*/ 44 w 53"/>
                  <a:gd name="T11" fmla="*/ 48 h 48"/>
                  <a:gd name="T12" fmla="*/ 53 w 53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48">
                    <a:moveTo>
                      <a:pt x="53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8" y="28"/>
                      <a:pt x="11" y="36"/>
                      <a:pt x="8" y="43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53" y="0"/>
                      <a:pt x="53" y="0"/>
                      <a:pt x="53" y="0"/>
                    </a:cubicBezTo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6" name="Freeform 127"/>
              <p:cNvSpPr>
                <a:spLocks/>
              </p:cNvSpPr>
              <p:nvPr/>
            </p:nvSpPr>
            <p:spPr bwMode="auto">
              <a:xfrm>
                <a:off x="5385" y="2499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7" name="Freeform 128"/>
              <p:cNvSpPr>
                <a:spLocks/>
              </p:cNvSpPr>
              <p:nvPr/>
            </p:nvSpPr>
            <p:spPr bwMode="auto">
              <a:xfrm>
                <a:off x="5385" y="2499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4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8" name="Freeform 129"/>
              <p:cNvSpPr>
                <a:spLocks/>
              </p:cNvSpPr>
              <p:nvPr/>
            </p:nvSpPr>
            <p:spPr bwMode="auto">
              <a:xfrm>
                <a:off x="5346" y="2701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2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9" name="Freeform 130"/>
              <p:cNvSpPr>
                <a:spLocks/>
              </p:cNvSpPr>
              <p:nvPr/>
            </p:nvSpPr>
            <p:spPr bwMode="auto">
              <a:xfrm>
                <a:off x="5346" y="2701"/>
                <a:ext cx="81" cy="67"/>
              </a:xfrm>
              <a:custGeom>
                <a:avLst/>
                <a:gdLst>
                  <a:gd name="T0" fmla="*/ 81 w 81"/>
                  <a:gd name="T1" fmla="*/ 0 h 67"/>
                  <a:gd name="T2" fmla="*/ 12 w 81"/>
                  <a:gd name="T3" fmla="*/ 0 h 67"/>
                  <a:gd name="T4" fmla="*/ 0 w 81"/>
                  <a:gd name="T5" fmla="*/ 67 h 67"/>
                  <a:gd name="T6" fmla="*/ 67 w 81"/>
                  <a:gd name="T7" fmla="*/ 67 h 67"/>
                  <a:gd name="T8" fmla="*/ 81 w 81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7">
                    <a:moveTo>
                      <a:pt x="81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0" name="Freeform 131"/>
              <p:cNvSpPr>
                <a:spLocks/>
              </p:cNvSpPr>
              <p:nvPr/>
            </p:nvSpPr>
            <p:spPr bwMode="auto">
              <a:xfrm>
                <a:off x="5307" y="2901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2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1" name="Freeform 132"/>
              <p:cNvSpPr>
                <a:spLocks/>
              </p:cNvSpPr>
              <p:nvPr/>
            </p:nvSpPr>
            <p:spPr bwMode="auto">
              <a:xfrm>
                <a:off x="5307" y="2901"/>
                <a:ext cx="79" cy="67"/>
              </a:xfrm>
              <a:custGeom>
                <a:avLst/>
                <a:gdLst>
                  <a:gd name="T0" fmla="*/ 79 w 79"/>
                  <a:gd name="T1" fmla="*/ 0 h 67"/>
                  <a:gd name="T2" fmla="*/ 12 w 79"/>
                  <a:gd name="T3" fmla="*/ 0 h 67"/>
                  <a:gd name="T4" fmla="*/ 0 w 79"/>
                  <a:gd name="T5" fmla="*/ 67 h 67"/>
                  <a:gd name="T6" fmla="*/ 67 w 79"/>
                  <a:gd name="T7" fmla="*/ 67 h 67"/>
                  <a:gd name="T8" fmla="*/ 79 w 7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7">
                    <a:moveTo>
                      <a:pt x="79" y="0"/>
                    </a:moveTo>
                    <a:lnTo>
                      <a:pt x="12" y="0"/>
                    </a:lnTo>
                    <a:lnTo>
                      <a:pt x="0" y="67"/>
                    </a:lnTo>
                    <a:lnTo>
                      <a:pt x="67" y="67"/>
                    </a:lnTo>
                    <a:lnTo>
                      <a:pt x="7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2" name="Freeform 133"/>
              <p:cNvSpPr>
                <a:spLocks/>
              </p:cNvSpPr>
              <p:nvPr/>
            </p:nvSpPr>
            <p:spPr bwMode="auto">
              <a:xfrm>
                <a:off x="5317" y="1161"/>
                <a:ext cx="448" cy="1941"/>
              </a:xfrm>
              <a:custGeom>
                <a:avLst/>
                <a:gdLst>
                  <a:gd name="T0" fmla="*/ 66 w 448"/>
                  <a:gd name="T1" fmla="*/ 1941 h 1941"/>
                  <a:gd name="T2" fmla="*/ 0 w 448"/>
                  <a:gd name="T3" fmla="*/ 1941 h 1941"/>
                  <a:gd name="T4" fmla="*/ 381 w 448"/>
                  <a:gd name="T5" fmla="*/ 0 h 1941"/>
                  <a:gd name="T6" fmla="*/ 448 w 448"/>
                  <a:gd name="T7" fmla="*/ 0 h 1941"/>
                  <a:gd name="T8" fmla="*/ 66 w 448"/>
                  <a:gd name="T9" fmla="*/ 1941 h 1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8" h="1941">
                    <a:moveTo>
                      <a:pt x="66" y="1941"/>
                    </a:moveTo>
                    <a:lnTo>
                      <a:pt x="0" y="1941"/>
                    </a:lnTo>
                    <a:lnTo>
                      <a:pt x="381" y="0"/>
                    </a:lnTo>
                    <a:lnTo>
                      <a:pt x="448" y="0"/>
                    </a:lnTo>
                    <a:lnTo>
                      <a:pt x="66" y="1941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3" name="Freeform 134"/>
              <p:cNvSpPr>
                <a:spLocks/>
              </p:cNvSpPr>
              <p:nvPr/>
            </p:nvSpPr>
            <p:spPr bwMode="auto">
              <a:xfrm>
                <a:off x="4975" y="2257"/>
                <a:ext cx="68" cy="68"/>
              </a:xfrm>
              <a:custGeom>
                <a:avLst/>
                <a:gdLst>
                  <a:gd name="T0" fmla="*/ 68 w 68"/>
                  <a:gd name="T1" fmla="*/ 45 h 68"/>
                  <a:gd name="T2" fmla="*/ 23 w 68"/>
                  <a:gd name="T3" fmla="*/ 68 h 68"/>
                  <a:gd name="T4" fmla="*/ 0 w 68"/>
                  <a:gd name="T5" fmla="*/ 24 h 68"/>
                  <a:gd name="T6" fmla="*/ 44 w 68"/>
                  <a:gd name="T7" fmla="*/ 0 h 68"/>
                  <a:gd name="T8" fmla="*/ 68 w 68"/>
                  <a:gd name="T9" fmla="*/ 4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68">
                    <a:moveTo>
                      <a:pt x="68" y="45"/>
                    </a:moveTo>
                    <a:lnTo>
                      <a:pt x="23" y="68"/>
                    </a:lnTo>
                    <a:lnTo>
                      <a:pt x="0" y="24"/>
                    </a:lnTo>
                    <a:lnTo>
                      <a:pt x="44" y="0"/>
                    </a:lnTo>
                    <a:lnTo>
                      <a:pt x="68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4" name="Rectangle 135"/>
              <p:cNvSpPr>
                <a:spLocks noChangeArrowheads="1"/>
              </p:cNvSpPr>
              <p:nvPr/>
            </p:nvSpPr>
            <p:spPr bwMode="auto">
              <a:xfrm>
                <a:off x="5200" y="2332"/>
                <a:ext cx="55" cy="324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5" name="Rectangle 136"/>
              <p:cNvSpPr>
                <a:spLocks noChangeArrowheads="1"/>
              </p:cNvSpPr>
              <p:nvPr/>
            </p:nvSpPr>
            <p:spPr bwMode="auto">
              <a:xfrm>
                <a:off x="5200" y="2332"/>
                <a:ext cx="55" cy="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6" name="Freeform 137"/>
              <p:cNvSpPr>
                <a:spLocks/>
              </p:cNvSpPr>
              <p:nvPr/>
            </p:nvSpPr>
            <p:spPr bwMode="auto">
              <a:xfrm>
                <a:off x="5200" y="2651"/>
                <a:ext cx="100" cy="47"/>
              </a:xfrm>
              <a:custGeom>
                <a:avLst/>
                <a:gdLst>
                  <a:gd name="T0" fmla="*/ 100 w 100"/>
                  <a:gd name="T1" fmla="*/ 36 h 47"/>
                  <a:gd name="T2" fmla="*/ 57 w 100"/>
                  <a:gd name="T3" fmla="*/ 0 h 47"/>
                  <a:gd name="T4" fmla="*/ 0 w 100"/>
                  <a:gd name="T5" fmla="*/ 0 h 47"/>
                  <a:gd name="T6" fmla="*/ 0 w 100"/>
                  <a:gd name="T7" fmla="*/ 47 h 47"/>
                  <a:gd name="T8" fmla="*/ 100 w 100"/>
                  <a:gd name="T9" fmla="*/ 47 h 47"/>
                  <a:gd name="T10" fmla="*/ 100 w 100"/>
                  <a:gd name="T11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47">
                    <a:moveTo>
                      <a:pt x="100" y="36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47"/>
                    </a:lnTo>
                    <a:lnTo>
                      <a:pt x="100" y="47"/>
                    </a:lnTo>
                    <a:lnTo>
                      <a:pt x="100" y="3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7" name="Freeform 138"/>
              <p:cNvSpPr>
                <a:spLocks noEditPoints="1"/>
              </p:cNvSpPr>
              <p:nvPr/>
            </p:nvSpPr>
            <p:spPr bwMode="auto">
              <a:xfrm>
                <a:off x="5229" y="2241"/>
                <a:ext cx="217" cy="258"/>
              </a:xfrm>
              <a:custGeom>
                <a:avLst/>
                <a:gdLst>
                  <a:gd name="T0" fmla="*/ 0 w 156"/>
                  <a:gd name="T1" fmla="*/ 26 h 186"/>
                  <a:gd name="T2" fmla="*/ 0 w 156"/>
                  <a:gd name="T3" fmla="*/ 26 h 186"/>
                  <a:gd name="T4" fmla="*/ 0 w 156"/>
                  <a:gd name="T5" fmla="*/ 26 h 186"/>
                  <a:gd name="T6" fmla="*/ 0 w 156"/>
                  <a:gd name="T7" fmla="*/ 26 h 186"/>
                  <a:gd name="T8" fmla="*/ 121 w 156"/>
                  <a:gd name="T9" fmla="*/ 153 h 186"/>
                  <a:gd name="T10" fmla="*/ 153 w 156"/>
                  <a:gd name="T11" fmla="*/ 85 h 186"/>
                  <a:gd name="T12" fmla="*/ 145 w 156"/>
                  <a:gd name="T13" fmla="*/ 66 h 186"/>
                  <a:gd name="T14" fmla="*/ 20 w 156"/>
                  <a:gd name="T15" fmla="*/ 0 h 186"/>
                  <a:gd name="T16" fmla="*/ 0 w 156"/>
                  <a:gd name="T17" fmla="*/ 26 h 186"/>
                  <a:gd name="T18" fmla="*/ 112 w 156"/>
                  <a:gd name="T19" fmla="*/ 85 h 186"/>
                  <a:gd name="T20" fmla="*/ 81 w 156"/>
                  <a:gd name="T21" fmla="*/ 153 h 186"/>
                  <a:gd name="T22" fmla="*/ 81 w 156"/>
                  <a:gd name="T23" fmla="*/ 153 h 186"/>
                  <a:gd name="T24" fmla="*/ 81 w 156"/>
                  <a:gd name="T25" fmla="*/ 186 h 186"/>
                  <a:gd name="T26" fmla="*/ 153 w 156"/>
                  <a:gd name="T27" fmla="*/ 186 h 186"/>
                  <a:gd name="T28" fmla="*/ 153 w 156"/>
                  <a:gd name="T29" fmla="*/ 178 h 186"/>
                  <a:gd name="T30" fmla="*/ 122 w 156"/>
                  <a:gd name="T31" fmla="*/ 153 h 186"/>
                  <a:gd name="T32" fmla="*/ 121 w 156"/>
                  <a:gd name="T33" fmla="*/ 15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6" h="186"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121" y="153"/>
                    </a:moveTo>
                    <a:cubicBezTo>
                      <a:pt x="153" y="85"/>
                      <a:pt x="153" y="85"/>
                      <a:pt x="153" y="85"/>
                    </a:cubicBezTo>
                    <a:cubicBezTo>
                      <a:pt x="156" y="78"/>
                      <a:pt x="153" y="70"/>
                      <a:pt x="145" y="66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12" y="85"/>
                      <a:pt x="112" y="85"/>
                      <a:pt x="112" y="85"/>
                    </a:cubicBezTo>
                    <a:cubicBezTo>
                      <a:pt x="81" y="153"/>
                      <a:pt x="81" y="153"/>
                      <a:pt x="81" y="153"/>
                    </a:cubicBezTo>
                    <a:cubicBezTo>
                      <a:pt x="81" y="153"/>
                      <a:pt x="81" y="153"/>
                      <a:pt x="81" y="153"/>
                    </a:cubicBezTo>
                    <a:cubicBezTo>
                      <a:pt x="81" y="186"/>
                      <a:pt x="81" y="186"/>
                      <a:pt x="81" y="186"/>
                    </a:cubicBezTo>
                    <a:cubicBezTo>
                      <a:pt x="153" y="186"/>
                      <a:pt x="153" y="186"/>
                      <a:pt x="153" y="186"/>
                    </a:cubicBezTo>
                    <a:cubicBezTo>
                      <a:pt x="153" y="178"/>
                      <a:pt x="153" y="178"/>
                      <a:pt x="153" y="178"/>
                    </a:cubicBezTo>
                    <a:cubicBezTo>
                      <a:pt x="122" y="153"/>
                      <a:pt x="122" y="153"/>
                      <a:pt x="122" y="153"/>
                    </a:cubicBezTo>
                    <a:cubicBezTo>
                      <a:pt x="121" y="153"/>
                      <a:pt x="121" y="153"/>
                      <a:pt x="121" y="153"/>
                    </a:cubicBezTo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8" name="Freeform 139"/>
              <p:cNvSpPr>
                <a:spLocks/>
              </p:cNvSpPr>
              <p:nvPr/>
            </p:nvSpPr>
            <p:spPr bwMode="auto">
              <a:xfrm>
                <a:off x="5026" y="2081"/>
                <a:ext cx="104" cy="139"/>
              </a:xfrm>
              <a:custGeom>
                <a:avLst/>
                <a:gdLst>
                  <a:gd name="T0" fmla="*/ 0 w 104"/>
                  <a:gd name="T1" fmla="*/ 117 h 139"/>
                  <a:gd name="T2" fmla="*/ 58 w 104"/>
                  <a:gd name="T3" fmla="*/ 0 h 139"/>
                  <a:gd name="T4" fmla="*/ 104 w 104"/>
                  <a:gd name="T5" fmla="*/ 22 h 139"/>
                  <a:gd name="T6" fmla="*/ 46 w 104"/>
                  <a:gd name="T7" fmla="*/ 139 h 139"/>
                  <a:gd name="T8" fmla="*/ 0 w 104"/>
                  <a:gd name="T9" fmla="*/ 11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39">
                    <a:moveTo>
                      <a:pt x="0" y="117"/>
                    </a:moveTo>
                    <a:lnTo>
                      <a:pt x="58" y="0"/>
                    </a:lnTo>
                    <a:lnTo>
                      <a:pt x="104" y="22"/>
                    </a:lnTo>
                    <a:lnTo>
                      <a:pt x="46" y="139"/>
                    </a:lnTo>
                    <a:lnTo>
                      <a:pt x="0" y="117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09" name="Freeform 140"/>
              <p:cNvSpPr>
                <a:spLocks/>
              </p:cNvSpPr>
              <p:nvPr/>
            </p:nvSpPr>
            <p:spPr bwMode="auto">
              <a:xfrm>
                <a:off x="5026" y="2081"/>
                <a:ext cx="104" cy="139"/>
              </a:xfrm>
              <a:custGeom>
                <a:avLst/>
                <a:gdLst>
                  <a:gd name="T0" fmla="*/ 0 w 104"/>
                  <a:gd name="T1" fmla="*/ 117 h 139"/>
                  <a:gd name="T2" fmla="*/ 58 w 104"/>
                  <a:gd name="T3" fmla="*/ 0 h 139"/>
                  <a:gd name="T4" fmla="*/ 104 w 104"/>
                  <a:gd name="T5" fmla="*/ 22 h 139"/>
                  <a:gd name="T6" fmla="*/ 46 w 104"/>
                  <a:gd name="T7" fmla="*/ 139 h 139"/>
                  <a:gd name="T8" fmla="*/ 0 w 104"/>
                  <a:gd name="T9" fmla="*/ 11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39">
                    <a:moveTo>
                      <a:pt x="0" y="117"/>
                    </a:moveTo>
                    <a:lnTo>
                      <a:pt x="58" y="0"/>
                    </a:lnTo>
                    <a:lnTo>
                      <a:pt x="104" y="22"/>
                    </a:lnTo>
                    <a:lnTo>
                      <a:pt x="46" y="139"/>
                    </a:lnTo>
                    <a:lnTo>
                      <a:pt x="0" y="11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0" name="Freeform 141"/>
              <p:cNvSpPr>
                <a:spLocks/>
              </p:cNvSpPr>
              <p:nvPr/>
            </p:nvSpPr>
            <p:spPr bwMode="auto">
              <a:xfrm>
                <a:off x="5008" y="2198"/>
                <a:ext cx="65" cy="66"/>
              </a:xfrm>
              <a:custGeom>
                <a:avLst/>
                <a:gdLst>
                  <a:gd name="T0" fmla="*/ 5 w 47"/>
                  <a:gd name="T1" fmla="*/ 18 h 48"/>
                  <a:gd name="T2" fmla="*/ 5 w 47"/>
                  <a:gd name="T3" fmla="*/ 18 h 48"/>
                  <a:gd name="T4" fmla="*/ 13 w 47"/>
                  <a:gd name="T5" fmla="*/ 43 h 48"/>
                  <a:gd name="T6" fmla="*/ 38 w 47"/>
                  <a:gd name="T7" fmla="*/ 35 h 48"/>
                  <a:gd name="T8" fmla="*/ 38 w 47"/>
                  <a:gd name="T9" fmla="*/ 34 h 48"/>
                  <a:gd name="T10" fmla="*/ 38 w 47"/>
                  <a:gd name="T11" fmla="*/ 34 h 48"/>
                  <a:gd name="T12" fmla="*/ 47 w 47"/>
                  <a:gd name="T13" fmla="*/ 17 h 48"/>
                  <a:gd name="T14" fmla="*/ 13 w 47"/>
                  <a:gd name="T15" fmla="*/ 0 h 48"/>
                  <a:gd name="T16" fmla="*/ 5 w 47"/>
                  <a:gd name="T17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8">
                    <a:moveTo>
                      <a:pt x="5" y="18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0" y="28"/>
                      <a:pt x="4" y="39"/>
                      <a:pt x="13" y="43"/>
                    </a:cubicBezTo>
                    <a:cubicBezTo>
                      <a:pt x="22" y="48"/>
                      <a:pt x="33" y="44"/>
                      <a:pt x="38" y="35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5" y="18"/>
                      <a:pt x="5" y="18"/>
                      <a:pt x="5" y="18"/>
                    </a:cubicBez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1" name="Freeform 142"/>
              <p:cNvSpPr>
                <a:spLocks/>
              </p:cNvSpPr>
              <p:nvPr/>
            </p:nvSpPr>
            <p:spPr bwMode="auto">
              <a:xfrm>
                <a:off x="4331" y="2693"/>
                <a:ext cx="104" cy="139"/>
              </a:xfrm>
              <a:custGeom>
                <a:avLst/>
                <a:gdLst>
                  <a:gd name="T0" fmla="*/ 0 w 104"/>
                  <a:gd name="T1" fmla="*/ 116 h 139"/>
                  <a:gd name="T2" fmla="*/ 58 w 104"/>
                  <a:gd name="T3" fmla="*/ 0 h 139"/>
                  <a:gd name="T4" fmla="*/ 104 w 104"/>
                  <a:gd name="T5" fmla="*/ 22 h 139"/>
                  <a:gd name="T6" fmla="*/ 45 w 104"/>
                  <a:gd name="T7" fmla="*/ 139 h 139"/>
                  <a:gd name="T8" fmla="*/ 0 w 104"/>
                  <a:gd name="T9" fmla="*/ 116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39">
                    <a:moveTo>
                      <a:pt x="0" y="116"/>
                    </a:moveTo>
                    <a:lnTo>
                      <a:pt x="58" y="0"/>
                    </a:lnTo>
                    <a:lnTo>
                      <a:pt x="104" y="22"/>
                    </a:lnTo>
                    <a:lnTo>
                      <a:pt x="45" y="139"/>
                    </a:lnTo>
                    <a:lnTo>
                      <a:pt x="0" y="11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2" name="Freeform 143"/>
              <p:cNvSpPr>
                <a:spLocks/>
              </p:cNvSpPr>
              <p:nvPr/>
            </p:nvSpPr>
            <p:spPr bwMode="auto">
              <a:xfrm>
                <a:off x="4312" y="2809"/>
                <a:ext cx="66" cy="67"/>
              </a:xfrm>
              <a:custGeom>
                <a:avLst/>
                <a:gdLst>
                  <a:gd name="T0" fmla="*/ 5 w 47"/>
                  <a:gd name="T1" fmla="*/ 18 h 48"/>
                  <a:gd name="T2" fmla="*/ 5 w 47"/>
                  <a:gd name="T3" fmla="*/ 18 h 48"/>
                  <a:gd name="T4" fmla="*/ 13 w 47"/>
                  <a:gd name="T5" fmla="*/ 43 h 48"/>
                  <a:gd name="T6" fmla="*/ 38 w 47"/>
                  <a:gd name="T7" fmla="*/ 35 h 48"/>
                  <a:gd name="T8" fmla="*/ 38 w 47"/>
                  <a:gd name="T9" fmla="*/ 34 h 48"/>
                  <a:gd name="T10" fmla="*/ 38 w 47"/>
                  <a:gd name="T11" fmla="*/ 34 h 48"/>
                  <a:gd name="T12" fmla="*/ 47 w 47"/>
                  <a:gd name="T13" fmla="*/ 17 h 48"/>
                  <a:gd name="T14" fmla="*/ 13 w 47"/>
                  <a:gd name="T15" fmla="*/ 0 h 48"/>
                  <a:gd name="T16" fmla="*/ 5 w 47"/>
                  <a:gd name="T17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8">
                    <a:moveTo>
                      <a:pt x="5" y="18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0" y="28"/>
                      <a:pt x="4" y="39"/>
                      <a:pt x="13" y="43"/>
                    </a:cubicBezTo>
                    <a:cubicBezTo>
                      <a:pt x="22" y="48"/>
                      <a:pt x="33" y="44"/>
                      <a:pt x="38" y="35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5" y="18"/>
                      <a:pt x="5" y="18"/>
                      <a:pt x="5" y="18"/>
                    </a:cubicBez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3" name="Freeform 144"/>
              <p:cNvSpPr>
                <a:spLocks/>
              </p:cNvSpPr>
              <p:nvPr/>
            </p:nvSpPr>
            <p:spPr bwMode="auto">
              <a:xfrm>
                <a:off x="4336" y="2371"/>
                <a:ext cx="605" cy="536"/>
              </a:xfrm>
              <a:custGeom>
                <a:avLst/>
                <a:gdLst>
                  <a:gd name="T0" fmla="*/ 360 w 435"/>
                  <a:gd name="T1" fmla="*/ 18 h 385"/>
                  <a:gd name="T2" fmla="*/ 430 w 435"/>
                  <a:gd name="T3" fmla="*/ 266 h 385"/>
                  <a:gd name="T4" fmla="*/ 418 w 435"/>
                  <a:gd name="T5" fmla="*/ 289 h 385"/>
                  <a:gd name="T6" fmla="*/ 98 w 435"/>
                  <a:gd name="T7" fmla="*/ 380 h 385"/>
                  <a:gd name="T8" fmla="*/ 75 w 435"/>
                  <a:gd name="T9" fmla="*/ 367 h 385"/>
                  <a:gd name="T10" fmla="*/ 5 w 435"/>
                  <a:gd name="T11" fmla="*/ 119 h 385"/>
                  <a:gd name="T12" fmla="*/ 18 w 435"/>
                  <a:gd name="T13" fmla="*/ 96 h 385"/>
                  <a:gd name="T14" fmla="*/ 337 w 435"/>
                  <a:gd name="T15" fmla="*/ 5 h 385"/>
                  <a:gd name="T16" fmla="*/ 360 w 435"/>
                  <a:gd name="T17" fmla="*/ 18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5" h="385">
                    <a:moveTo>
                      <a:pt x="360" y="18"/>
                    </a:moveTo>
                    <a:cubicBezTo>
                      <a:pt x="430" y="266"/>
                      <a:pt x="430" y="266"/>
                      <a:pt x="430" y="266"/>
                    </a:cubicBezTo>
                    <a:cubicBezTo>
                      <a:pt x="430" y="266"/>
                      <a:pt x="435" y="284"/>
                      <a:pt x="418" y="289"/>
                    </a:cubicBezTo>
                    <a:cubicBezTo>
                      <a:pt x="98" y="380"/>
                      <a:pt x="98" y="380"/>
                      <a:pt x="98" y="380"/>
                    </a:cubicBezTo>
                    <a:cubicBezTo>
                      <a:pt x="98" y="380"/>
                      <a:pt x="80" y="385"/>
                      <a:pt x="75" y="367"/>
                    </a:cubicBezTo>
                    <a:cubicBezTo>
                      <a:pt x="5" y="119"/>
                      <a:pt x="5" y="119"/>
                      <a:pt x="5" y="119"/>
                    </a:cubicBezTo>
                    <a:cubicBezTo>
                      <a:pt x="5" y="119"/>
                      <a:pt x="0" y="101"/>
                      <a:pt x="18" y="96"/>
                    </a:cubicBezTo>
                    <a:cubicBezTo>
                      <a:pt x="337" y="5"/>
                      <a:pt x="337" y="5"/>
                      <a:pt x="337" y="5"/>
                    </a:cubicBezTo>
                    <a:cubicBezTo>
                      <a:pt x="337" y="5"/>
                      <a:pt x="355" y="0"/>
                      <a:pt x="360" y="18"/>
                    </a:cubicBezTo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4" name="Freeform 145"/>
              <p:cNvSpPr>
                <a:spLocks/>
              </p:cNvSpPr>
              <p:nvPr/>
            </p:nvSpPr>
            <p:spPr bwMode="auto">
              <a:xfrm>
                <a:off x="4369" y="2363"/>
                <a:ext cx="606" cy="534"/>
              </a:xfrm>
              <a:custGeom>
                <a:avLst/>
                <a:gdLst>
                  <a:gd name="T0" fmla="*/ 360 w 435"/>
                  <a:gd name="T1" fmla="*/ 17 h 384"/>
                  <a:gd name="T2" fmla="*/ 430 w 435"/>
                  <a:gd name="T3" fmla="*/ 266 h 384"/>
                  <a:gd name="T4" fmla="*/ 418 w 435"/>
                  <a:gd name="T5" fmla="*/ 288 h 384"/>
                  <a:gd name="T6" fmla="*/ 98 w 435"/>
                  <a:gd name="T7" fmla="*/ 379 h 384"/>
                  <a:gd name="T8" fmla="*/ 76 w 435"/>
                  <a:gd name="T9" fmla="*/ 366 h 384"/>
                  <a:gd name="T10" fmla="*/ 5 w 435"/>
                  <a:gd name="T11" fmla="*/ 118 h 384"/>
                  <a:gd name="T12" fmla="*/ 18 w 435"/>
                  <a:gd name="T13" fmla="*/ 95 h 384"/>
                  <a:gd name="T14" fmla="*/ 337 w 435"/>
                  <a:gd name="T15" fmla="*/ 5 h 384"/>
                  <a:gd name="T16" fmla="*/ 360 w 435"/>
                  <a:gd name="T17" fmla="*/ 17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5" h="384">
                    <a:moveTo>
                      <a:pt x="360" y="17"/>
                    </a:moveTo>
                    <a:cubicBezTo>
                      <a:pt x="430" y="266"/>
                      <a:pt x="430" y="266"/>
                      <a:pt x="430" y="266"/>
                    </a:cubicBezTo>
                    <a:cubicBezTo>
                      <a:pt x="430" y="266"/>
                      <a:pt x="435" y="283"/>
                      <a:pt x="418" y="288"/>
                    </a:cubicBezTo>
                    <a:cubicBezTo>
                      <a:pt x="98" y="379"/>
                      <a:pt x="98" y="379"/>
                      <a:pt x="98" y="379"/>
                    </a:cubicBezTo>
                    <a:cubicBezTo>
                      <a:pt x="98" y="379"/>
                      <a:pt x="81" y="384"/>
                      <a:pt x="76" y="366"/>
                    </a:cubicBezTo>
                    <a:cubicBezTo>
                      <a:pt x="5" y="118"/>
                      <a:pt x="5" y="118"/>
                      <a:pt x="5" y="118"/>
                    </a:cubicBezTo>
                    <a:cubicBezTo>
                      <a:pt x="5" y="118"/>
                      <a:pt x="0" y="100"/>
                      <a:pt x="18" y="95"/>
                    </a:cubicBezTo>
                    <a:cubicBezTo>
                      <a:pt x="337" y="5"/>
                      <a:pt x="337" y="5"/>
                      <a:pt x="337" y="5"/>
                    </a:cubicBezTo>
                    <a:cubicBezTo>
                      <a:pt x="337" y="5"/>
                      <a:pt x="355" y="0"/>
                      <a:pt x="360" y="17"/>
                    </a:cubicBezTo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5" name="Freeform 146"/>
              <p:cNvSpPr>
                <a:spLocks/>
              </p:cNvSpPr>
              <p:nvPr/>
            </p:nvSpPr>
            <p:spPr bwMode="auto">
              <a:xfrm>
                <a:off x="4401" y="2394"/>
                <a:ext cx="529" cy="422"/>
              </a:xfrm>
              <a:custGeom>
                <a:avLst/>
                <a:gdLst>
                  <a:gd name="T0" fmla="*/ 444 w 529"/>
                  <a:gd name="T1" fmla="*/ 0 h 422"/>
                  <a:gd name="T2" fmla="*/ 529 w 529"/>
                  <a:gd name="T3" fmla="*/ 296 h 422"/>
                  <a:gd name="T4" fmla="*/ 84 w 529"/>
                  <a:gd name="T5" fmla="*/ 422 h 422"/>
                  <a:gd name="T6" fmla="*/ 0 w 529"/>
                  <a:gd name="T7" fmla="*/ 126 h 422"/>
                  <a:gd name="T8" fmla="*/ 444 w 529"/>
                  <a:gd name="T9" fmla="*/ 0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9" h="422">
                    <a:moveTo>
                      <a:pt x="444" y="0"/>
                    </a:moveTo>
                    <a:lnTo>
                      <a:pt x="529" y="296"/>
                    </a:lnTo>
                    <a:lnTo>
                      <a:pt x="84" y="422"/>
                    </a:lnTo>
                    <a:lnTo>
                      <a:pt x="0" y="126"/>
                    </a:lnTo>
                    <a:lnTo>
                      <a:pt x="444" y="0"/>
                    </a:lnTo>
                    <a:close/>
                  </a:path>
                </a:pathLst>
              </a:custGeom>
              <a:solidFill>
                <a:srgbClr val="47C7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6" name="Freeform 147"/>
              <p:cNvSpPr>
                <a:spLocks/>
              </p:cNvSpPr>
              <p:nvPr/>
            </p:nvSpPr>
            <p:spPr bwMode="auto">
              <a:xfrm>
                <a:off x="4401" y="2394"/>
                <a:ext cx="529" cy="422"/>
              </a:xfrm>
              <a:custGeom>
                <a:avLst/>
                <a:gdLst>
                  <a:gd name="T0" fmla="*/ 444 w 529"/>
                  <a:gd name="T1" fmla="*/ 0 h 422"/>
                  <a:gd name="T2" fmla="*/ 529 w 529"/>
                  <a:gd name="T3" fmla="*/ 296 h 422"/>
                  <a:gd name="T4" fmla="*/ 84 w 529"/>
                  <a:gd name="T5" fmla="*/ 422 h 422"/>
                  <a:gd name="T6" fmla="*/ 0 w 529"/>
                  <a:gd name="T7" fmla="*/ 126 h 422"/>
                  <a:gd name="T8" fmla="*/ 444 w 529"/>
                  <a:gd name="T9" fmla="*/ 0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9" h="422">
                    <a:moveTo>
                      <a:pt x="444" y="0"/>
                    </a:moveTo>
                    <a:lnTo>
                      <a:pt x="529" y="296"/>
                    </a:lnTo>
                    <a:lnTo>
                      <a:pt x="84" y="422"/>
                    </a:lnTo>
                    <a:lnTo>
                      <a:pt x="0" y="126"/>
                    </a:lnTo>
                    <a:lnTo>
                      <a:pt x="44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7" name="Freeform 148"/>
              <p:cNvSpPr>
                <a:spLocks/>
              </p:cNvSpPr>
              <p:nvPr/>
            </p:nvSpPr>
            <p:spPr bwMode="auto">
              <a:xfrm>
                <a:off x="5468" y="983"/>
                <a:ext cx="262" cy="120"/>
              </a:xfrm>
              <a:custGeom>
                <a:avLst/>
                <a:gdLst>
                  <a:gd name="T0" fmla="*/ 0 w 188"/>
                  <a:gd name="T1" fmla="*/ 67 h 86"/>
                  <a:gd name="T2" fmla="*/ 36 w 188"/>
                  <a:gd name="T3" fmla="*/ 33 h 86"/>
                  <a:gd name="T4" fmla="*/ 136 w 188"/>
                  <a:gd name="T5" fmla="*/ 0 h 86"/>
                  <a:gd name="T6" fmla="*/ 188 w 188"/>
                  <a:gd name="T7" fmla="*/ 7 h 86"/>
                  <a:gd name="T8" fmla="*/ 178 w 188"/>
                  <a:gd name="T9" fmla="*/ 38 h 86"/>
                  <a:gd name="T10" fmla="*/ 136 w 188"/>
                  <a:gd name="T11" fmla="*/ 32 h 86"/>
                  <a:gd name="T12" fmla="*/ 58 w 188"/>
                  <a:gd name="T13" fmla="*/ 56 h 86"/>
                  <a:gd name="T14" fmla="*/ 26 w 188"/>
                  <a:gd name="T15" fmla="*/ 85 h 86"/>
                  <a:gd name="T16" fmla="*/ 26 w 188"/>
                  <a:gd name="T17" fmla="*/ 86 h 86"/>
                  <a:gd name="T18" fmla="*/ 26 w 188"/>
                  <a:gd name="T19" fmla="*/ 86 h 86"/>
                  <a:gd name="T20" fmla="*/ 0 w 188"/>
                  <a:gd name="T21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8" h="86">
                    <a:moveTo>
                      <a:pt x="0" y="67"/>
                    </a:moveTo>
                    <a:cubicBezTo>
                      <a:pt x="1" y="66"/>
                      <a:pt x="13" y="49"/>
                      <a:pt x="36" y="33"/>
                    </a:cubicBezTo>
                    <a:cubicBezTo>
                      <a:pt x="59" y="16"/>
                      <a:pt x="93" y="0"/>
                      <a:pt x="136" y="0"/>
                    </a:cubicBezTo>
                    <a:cubicBezTo>
                      <a:pt x="152" y="0"/>
                      <a:pt x="169" y="2"/>
                      <a:pt x="188" y="7"/>
                    </a:cubicBezTo>
                    <a:cubicBezTo>
                      <a:pt x="178" y="38"/>
                      <a:pt x="178" y="38"/>
                      <a:pt x="178" y="38"/>
                    </a:cubicBezTo>
                    <a:cubicBezTo>
                      <a:pt x="163" y="33"/>
                      <a:pt x="149" y="32"/>
                      <a:pt x="136" y="32"/>
                    </a:cubicBezTo>
                    <a:cubicBezTo>
                      <a:pt x="104" y="32"/>
                      <a:pt x="77" y="43"/>
                      <a:pt x="58" y="56"/>
                    </a:cubicBezTo>
                    <a:cubicBezTo>
                      <a:pt x="39" y="69"/>
                      <a:pt x="28" y="83"/>
                      <a:pt x="26" y="85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0" y="67"/>
                      <a:pt x="0" y="67"/>
                      <a:pt x="0" y="67"/>
                    </a:cubicBezTo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8" name="Rectangle 149"/>
              <p:cNvSpPr>
                <a:spLocks noChangeArrowheads="1"/>
              </p:cNvSpPr>
              <p:nvPr/>
            </p:nvSpPr>
            <p:spPr bwMode="auto">
              <a:xfrm>
                <a:off x="5389" y="1466"/>
                <a:ext cx="57" cy="377"/>
              </a:xfrm>
              <a:prstGeom prst="rect">
                <a:avLst/>
              </a:pr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19" name="Rectangle 150"/>
              <p:cNvSpPr>
                <a:spLocks noChangeArrowheads="1"/>
              </p:cNvSpPr>
              <p:nvPr/>
            </p:nvSpPr>
            <p:spPr bwMode="auto">
              <a:xfrm>
                <a:off x="5389" y="1466"/>
                <a:ext cx="57" cy="3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0" name="Freeform 151"/>
              <p:cNvSpPr>
                <a:spLocks/>
              </p:cNvSpPr>
              <p:nvPr/>
            </p:nvSpPr>
            <p:spPr bwMode="auto">
              <a:xfrm>
                <a:off x="5493" y="983"/>
                <a:ext cx="237" cy="119"/>
              </a:xfrm>
              <a:custGeom>
                <a:avLst/>
                <a:gdLst>
                  <a:gd name="T0" fmla="*/ 118 w 170"/>
                  <a:gd name="T1" fmla="*/ 0 h 85"/>
                  <a:gd name="T2" fmla="*/ 118 w 170"/>
                  <a:gd name="T3" fmla="*/ 0 h 85"/>
                  <a:gd name="T4" fmla="*/ 118 w 170"/>
                  <a:gd name="T5" fmla="*/ 0 h 85"/>
                  <a:gd name="T6" fmla="*/ 18 w 170"/>
                  <a:gd name="T7" fmla="*/ 33 h 85"/>
                  <a:gd name="T8" fmla="*/ 0 w 170"/>
                  <a:gd name="T9" fmla="*/ 48 h 85"/>
                  <a:gd name="T10" fmla="*/ 0 w 170"/>
                  <a:gd name="T11" fmla="*/ 48 h 85"/>
                  <a:gd name="T12" fmla="*/ 8 w 170"/>
                  <a:gd name="T13" fmla="*/ 85 h 85"/>
                  <a:gd name="T14" fmla="*/ 40 w 170"/>
                  <a:gd name="T15" fmla="*/ 56 h 85"/>
                  <a:gd name="T16" fmla="*/ 118 w 170"/>
                  <a:gd name="T17" fmla="*/ 32 h 85"/>
                  <a:gd name="T18" fmla="*/ 160 w 170"/>
                  <a:gd name="T19" fmla="*/ 38 h 85"/>
                  <a:gd name="T20" fmla="*/ 170 w 170"/>
                  <a:gd name="T21" fmla="*/ 7 h 85"/>
                  <a:gd name="T22" fmla="*/ 168 w 170"/>
                  <a:gd name="T23" fmla="*/ 7 h 85"/>
                  <a:gd name="T24" fmla="*/ 119 w 170"/>
                  <a:gd name="T25" fmla="*/ 0 h 85"/>
                  <a:gd name="T26" fmla="*/ 118 w 170"/>
                  <a:gd name="T2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0" h="85">
                    <a:moveTo>
                      <a:pt x="118" y="0"/>
                    </a:moveTo>
                    <a:cubicBezTo>
                      <a:pt x="118" y="0"/>
                      <a:pt x="118" y="0"/>
                      <a:pt x="118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75" y="0"/>
                      <a:pt x="41" y="16"/>
                      <a:pt x="18" y="33"/>
                    </a:cubicBezTo>
                    <a:cubicBezTo>
                      <a:pt x="11" y="38"/>
                      <a:pt x="5" y="43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8" y="85"/>
                      <a:pt x="8" y="85"/>
                      <a:pt x="8" y="85"/>
                    </a:cubicBezTo>
                    <a:cubicBezTo>
                      <a:pt x="11" y="81"/>
                      <a:pt x="22" y="68"/>
                      <a:pt x="40" y="56"/>
                    </a:cubicBezTo>
                    <a:cubicBezTo>
                      <a:pt x="59" y="43"/>
                      <a:pt x="86" y="32"/>
                      <a:pt x="118" y="32"/>
                    </a:cubicBezTo>
                    <a:cubicBezTo>
                      <a:pt x="131" y="32"/>
                      <a:pt x="145" y="33"/>
                      <a:pt x="160" y="38"/>
                    </a:cubicBezTo>
                    <a:cubicBezTo>
                      <a:pt x="170" y="7"/>
                      <a:pt x="170" y="7"/>
                      <a:pt x="170" y="7"/>
                    </a:cubicBezTo>
                    <a:cubicBezTo>
                      <a:pt x="169" y="7"/>
                      <a:pt x="168" y="7"/>
                      <a:pt x="168" y="7"/>
                    </a:cubicBezTo>
                    <a:cubicBezTo>
                      <a:pt x="150" y="2"/>
                      <a:pt x="134" y="0"/>
                      <a:pt x="119" y="0"/>
                    </a:cubicBezTo>
                    <a:cubicBezTo>
                      <a:pt x="119" y="0"/>
                      <a:pt x="118" y="0"/>
                      <a:pt x="118" y="0"/>
                    </a:cubicBezTo>
                  </a:path>
                </a:pathLst>
              </a:custGeom>
              <a:solidFill>
                <a:srgbClr val="C50E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1" name="Freeform 152"/>
              <p:cNvSpPr>
                <a:spLocks/>
              </p:cNvSpPr>
              <p:nvPr/>
            </p:nvSpPr>
            <p:spPr bwMode="auto">
              <a:xfrm>
                <a:off x="5721" y="993"/>
                <a:ext cx="49" cy="52"/>
              </a:xfrm>
              <a:custGeom>
                <a:avLst/>
                <a:gdLst>
                  <a:gd name="T0" fmla="*/ 6 w 35"/>
                  <a:gd name="T1" fmla="*/ 0 h 37"/>
                  <a:gd name="T2" fmla="*/ 0 w 35"/>
                  <a:gd name="T3" fmla="*/ 20 h 37"/>
                  <a:gd name="T4" fmla="*/ 18 w 35"/>
                  <a:gd name="T5" fmla="*/ 20 h 37"/>
                  <a:gd name="T6" fmla="*/ 18 w 35"/>
                  <a:gd name="T7" fmla="*/ 37 h 37"/>
                  <a:gd name="T8" fmla="*/ 33 w 35"/>
                  <a:gd name="T9" fmla="*/ 25 h 37"/>
                  <a:gd name="T10" fmla="*/ 22 w 35"/>
                  <a:gd name="T11" fmla="*/ 5 h 37"/>
                  <a:gd name="T12" fmla="*/ 22 w 35"/>
                  <a:gd name="T13" fmla="*/ 5 h 37"/>
                  <a:gd name="T14" fmla="*/ 22 w 35"/>
                  <a:gd name="T15" fmla="*/ 5 h 37"/>
                  <a:gd name="T16" fmla="*/ 6 w 35"/>
                  <a:gd name="T1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7">
                    <a:moveTo>
                      <a:pt x="6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5" y="37"/>
                      <a:pt x="31" y="32"/>
                      <a:pt x="33" y="25"/>
                    </a:cubicBezTo>
                    <a:cubicBezTo>
                      <a:pt x="35" y="17"/>
                      <a:pt x="31" y="8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5DA5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2" name="Freeform 153"/>
              <p:cNvSpPr>
                <a:spLocks/>
              </p:cNvSpPr>
              <p:nvPr/>
            </p:nvSpPr>
            <p:spPr bwMode="auto">
              <a:xfrm>
                <a:off x="5716" y="1021"/>
                <a:ext cx="30" cy="24"/>
              </a:xfrm>
              <a:custGeom>
                <a:avLst/>
                <a:gdLst>
                  <a:gd name="T0" fmla="*/ 22 w 22"/>
                  <a:gd name="T1" fmla="*/ 0 h 17"/>
                  <a:gd name="T2" fmla="*/ 4 w 22"/>
                  <a:gd name="T3" fmla="*/ 0 h 17"/>
                  <a:gd name="T4" fmla="*/ 0 w 22"/>
                  <a:gd name="T5" fmla="*/ 11 h 17"/>
                  <a:gd name="T6" fmla="*/ 16 w 22"/>
                  <a:gd name="T7" fmla="*/ 16 h 17"/>
                  <a:gd name="T8" fmla="*/ 16 w 22"/>
                  <a:gd name="T9" fmla="*/ 16 h 17"/>
                  <a:gd name="T10" fmla="*/ 17 w 22"/>
                  <a:gd name="T11" fmla="*/ 16 h 17"/>
                  <a:gd name="T12" fmla="*/ 22 w 22"/>
                  <a:gd name="T13" fmla="*/ 17 h 17"/>
                  <a:gd name="T14" fmla="*/ 22 w 22"/>
                  <a:gd name="T15" fmla="*/ 17 h 17"/>
                  <a:gd name="T16" fmla="*/ 22 w 22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17">
                    <a:moveTo>
                      <a:pt x="2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8" y="17"/>
                      <a:pt x="20" y="17"/>
                      <a:pt x="22" y="17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rgbClr val="C3C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3" name="Freeform 154"/>
              <p:cNvSpPr>
                <a:spLocks/>
              </p:cNvSpPr>
              <p:nvPr/>
            </p:nvSpPr>
            <p:spPr bwMode="auto">
              <a:xfrm>
                <a:off x="5389" y="1843"/>
                <a:ext cx="102" cy="57"/>
              </a:xfrm>
              <a:custGeom>
                <a:avLst/>
                <a:gdLst>
                  <a:gd name="T0" fmla="*/ 102 w 102"/>
                  <a:gd name="T1" fmla="*/ 43 h 57"/>
                  <a:gd name="T2" fmla="*/ 58 w 102"/>
                  <a:gd name="T3" fmla="*/ 0 h 57"/>
                  <a:gd name="T4" fmla="*/ 0 w 102"/>
                  <a:gd name="T5" fmla="*/ 0 h 57"/>
                  <a:gd name="T6" fmla="*/ 0 w 102"/>
                  <a:gd name="T7" fmla="*/ 57 h 57"/>
                  <a:gd name="T8" fmla="*/ 102 w 102"/>
                  <a:gd name="T9" fmla="*/ 57 h 57"/>
                  <a:gd name="T10" fmla="*/ 102 w 102"/>
                  <a:gd name="T11" fmla="*/ 4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57">
                    <a:moveTo>
                      <a:pt x="102" y="43"/>
                    </a:moveTo>
                    <a:lnTo>
                      <a:pt x="58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2" y="57"/>
                    </a:lnTo>
                    <a:lnTo>
                      <a:pt x="102" y="43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4" name="Freeform 155"/>
              <p:cNvSpPr>
                <a:spLocks/>
              </p:cNvSpPr>
              <p:nvPr/>
            </p:nvSpPr>
            <p:spPr bwMode="auto">
              <a:xfrm>
                <a:off x="5389" y="1843"/>
                <a:ext cx="102" cy="57"/>
              </a:xfrm>
              <a:custGeom>
                <a:avLst/>
                <a:gdLst>
                  <a:gd name="T0" fmla="*/ 102 w 102"/>
                  <a:gd name="T1" fmla="*/ 43 h 57"/>
                  <a:gd name="T2" fmla="*/ 58 w 102"/>
                  <a:gd name="T3" fmla="*/ 0 h 57"/>
                  <a:gd name="T4" fmla="*/ 0 w 102"/>
                  <a:gd name="T5" fmla="*/ 0 h 57"/>
                  <a:gd name="T6" fmla="*/ 0 w 102"/>
                  <a:gd name="T7" fmla="*/ 57 h 57"/>
                  <a:gd name="T8" fmla="*/ 102 w 102"/>
                  <a:gd name="T9" fmla="*/ 57 h 57"/>
                  <a:gd name="T10" fmla="*/ 102 w 102"/>
                  <a:gd name="T11" fmla="*/ 4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57">
                    <a:moveTo>
                      <a:pt x="102" y="43"/>
                    </a:moveTo>
                    <a:lnTo>
                      <a:pt x="58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2" y="57"/>
                    </a:lnTo>
                    <a:lnTo>
                      <a:pt x="102" y="4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5" name="Freeform 156"/>
              <p:cNvSpPr>
                <a:spLocks/>
              </p:cNvSpPr>
              <p:nvPr/>
            </p:nvSpPr>
            <p:spPr bwMode="auto">
              <a:xfrm>
                <a:off x="5389" y="1509"/>
                <a:ext cx="26" cy="334"/>
              </a:xfrm>
              <a:custGeom>
                <a:avLst/>
                <a:gdLst>
                  <a:gd name="T0" fmla="*/ 26 w 26"/>
                  <a:gd name="T1" fmla="*/ 0 h 334"/>
                  <a:gd name="T2" fmla="*/ 0 w 26"/>
                  <a:gd name="T3" fmla="*/ 7 h 334"/>
                  <a:gd name="T4" fmla="*/ 0 w 26"/>
                  <a:gd name="T5" fmla="*/ 334 h 334"/>
                  <a:gd name="T6" fmla="*/ 26 w 26"/>
                  <a:gd name="T7" fmla="*/ 334 h 334"/>
                  <a:gd name="T8" fmla="*/ 26 w 26"/>
                  <a:gd name="T9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34">
                    <a:moveTo>
                      <a:pt x="26" y="0"/>
                    </a:moveTo>
                    <a:lnTo>
                      <a:pt x="0" y="7"/>
                    </a:lnTo>
                    <a:lnTo>
                      <a:pt x="0" y="334"/>
                    </a:lnTo>
                    <a:lnTo>
                      <a:pt x="26" y="33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61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6" name="Freeform 157"/>
              <p:cNvSpPr>
                <a:spLocks/>
              </p:cNvSpPr>
              <p:nvPr/>
            </p:nvSpPr>
            <p:spPr bwMode="auto">
              <a:xfrm>
                <a:off x="5389" y="1509"/>
                <a:ext cx="26" cy="334"/>
              </a:xfrm>
              <a:custGeom>
                <a:avLst/>
                <a:gdLst>
                  <a:gd name="T0" fmla="*/ 26 w 26"/>
                  <a:gd name="T1" fmla="*/ 0 h 334"/>
                  <a:gd name="T2" fmla="*/ 0 w 26"/>
                  <a:gd name="T3" fmla="*/ 7 h 334"/>
                  <a:gd name="T4" fmla="*/ 0 w 26"/>
                  <a:gd name="T5" fmla="*/ 334 h 334"/>
                  <a:gd name="T6" fmla="*/ 26 w 26"/>
                  <a:gd name="T7" fmla="*/ 334 h 334"/>
                  <a:gd name="T8" fmla="*/ 26 w 26"/>
                  <a:gd name="T9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34">
                    <a:moveTo>
                      <a:pt x="26" y="0"/>
                    </a:moveTo>
                    <a:lnTo>
                      <a:pt x="0" y="7"/>
                    </a:lnTo>
                    <a:lnTo>
                      <a:pt x="0" y="334"/>
                    </a:lnTo>
                    <a:lnTo>
                      <a:pt x="26" y="334"/>
                    </a:lnTo>
                    <a:lnTo>
                      <a:pt x="2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7" name="Rectangle 158"/>
              <p:cNvSpPr>
                <a:spLocks noChangeArrowheads="1"/>
              </p:cNvSpPr>
              <p:nvPr/>
            </p:nvSpPr>
            <p:spPr bwMode="auto">
              <a:xfrm>
                <a:off x="5389" y="1843"/>
                <a:ext cx="26" cy="57"/>
              </a:xfrm>
              <a:prstGeom prst="rect">
                <a:avLst/>
              </a:prstGeom>
              <a:solidFill>
                <a:srgbClr val="0014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8" name="Rectangle 159"/>
              <p:cNvSpPr>
                <a:spLocks noChangeArrowheads="1"/>
              </p:cNvSpPr>
              <p:nvPr/>
            </p:nvSpPr>
            <p:spPr bwMode="auto">
              <a:xfrm>
                <a:off x="5389" y="1843"/>
                <a:ext cx="26" cy="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29" name="Freeform 160"/>
              <p:cNvSpPr>
                <a:spLocks noEditPoints="1"/>
              </p:cNvSpPr>
              <p:nvPr/>
            </p:nvSpPr>
            <p:spPr bwMode="auto">
              <a:xfrm>
                <a:off x="5418" y="1380"/>
                <a:ext cx="221" cy="283"/>
              </a:xfrm>
              <a:custGeom>
                <a:avLst/>
                <a:gdLst>
                  <a:gd name="T0" fmla="*/ 82 w 159"/>
                  <a:gd name="T1" fmla="*/ 190 h 204"/>
                  <a:gd name="T2" fmla="*/ 114 w 159"/>
                  <a:gd name="T3" fmla="*/ 106 h 204"/>
                  <a:gd name="T4" fmla="*/ 0 w 159"/>
                  <a:gd name="T5" fmla="*/ 33 h 204"/>
                  <a:gd name="T6" fmla="*/ 20 w 159"/>
                  <a:gd name="T7" fmla="*/ 0 h 204"/>
                  <a:gd name="T8" fmla="*/ 148 w 159"/>
                  <a:gd name="T9" fmla="*/ 82 h 204"/>
                  <a:gd name="T10" fmla="*/ 156 w 159"/>
                  <a:gd name="T11" fmla="*/ 105 h 204"/>
                  <a:gd name="T12" fmla="*/ 118 w 159"/>
                  <a:gd name="T13" fmla="*/ 204 h 204"/>
                  <a:gd name="T14" fmla="*/ 82 w 159"/>
                  <a:gd name="T15" fmla="*/ 190 h 204"/>
                  <a:gd name="T16" fmla="*/ 0 w 159"/>
                  <a:gd name="T17" fmla="*/ 33 h 204"/>
                  <a:gd name="T18" fmla="*/ 0 w 159"/>
                  <a:gd name="T19" fmla="*/ 33 h 204"/>
                  <a:gd name="T20" fmla="*/ 0 w 159"/>
                  <a:gd name="T21" fmla="*/ 33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9" h="204">
                    <a:moveTo>
                      <a:pt x="82" y="190"/>
                    </a:moveTo>
                    <a:cubicBezTo>
                      <a:pt x="114" y="106"/>
                      <a:pt x="114" y="106"/>
                      <a:pt x="114" y="10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48" y="82"/>
                      <a:pt x="148" y="82"/>
                      <a:pt x="148" y="82"/>
                    </a:cubicBezTo>
                    <a:cubicBezTo>
                      <a:pt x="156" y="87"/>
                      <a:pt x="159" y="96"/>
                      <a:pt x="156" y="105"/>
                    </a:cubicBezTo>
                    <a:cubicBezTo>
                      <a:pt x="118" y="204"/>
                      <a:pt x="118" y="204"/>
                      <a:pt x="118" y="204"/>
                    </a:cubicBezTo>
                    <a:cubicBezTo>
                      <a:pt x="82" y="190"/>
                      <a:pt x="82" y="190"/>
                      <a:pt x="82" y="190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0" name="Freeform 161"/>
              <p:cNvSpPr>
                <a:spLocks/>
              </p:cNvSpPr>
              <p:nvPr/>
            </p:nvSpPr>
            <p:spPr bwMode="auto">
              <a:xfrm>
                <a:off x="5532" y="1643"/>
                <a:ext cx="103" cy="57"/>
              </a:xfrm>
              <a:custGeom>
                <a:avLst/>
                <a:gdLst>
                  <a:gd name="T0" fmla="*/ 103 w 103"/>
                  <a:gd name="T1" fmla="*/ 44 h 57"/>
                  <a:gd name="T2" fmla="*/ 59 w 103"/>
                  <a:gd name="T3" fmla="*/ 0 h 57"/>
                  <a:gd name="T4" fmla="*/ 0 w 103"/>
                  <a:gd name="T5" fmla="*/ 0 h 57"/>
                  <a:gd name="T6" fmla="*/ 0 w 103"/>
                  <a:gd name="T7" fmla="*/ 57 h 57"/>
                  <a:gd name="T8" fmla="*/ 103 w 103"/>
                  <a:gd name="T9" fmla="*/ 57 h 57"/>
                  <a:gd name="T10" fmla="*/ 103 w 103"/>
                  <a:gd name="T11" fmla="*/ 4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3" h="57">
                    <a:moveTo>
                      <a:pt x="103" y="44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3" y="57"/>
                    </a:lnTo>
                    <a:lnTo>
                      <a:pt x="103" y="44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1" name="Freeform 162"/>
              <p:cNvSpPr>
                <a:spLocks/>
              </p:cNvSpPr>
              <p:nvPr/>
            </p:nvSpPr>
            <p:spPr bwMode="auto">
              <a:xfrm>
                <a:off x="5532" y="1643"/>
                <a:ext cx="103" cy="57"/>
              </a:xfrm>
              <a:custGeom>
                <a:avLst/>
                <a:gdLst>
                  <a:gd name="T0" fmla="*/ 103 w 103"/>
                  <a:gd name="T1" fmla="*/ 44 h 57"/>
                  <a:gd name="T2" fmla="*/ 59 w 103"/>
                  <a:gd name="T3" fmla="*/ 0 h 57"/>
                  <a:gd name="T4" fmla="*/ 0 w 103"/>
                  <a:gd name="T5" fmla="*/ 0 h 57"/>
                  <a:gd name="T6" fmla="*/ 0 w 103"/>
                  <a:gd name="T7" fmla="*/ 57 h 57"/>
                  <a:gd name="T8" fmla="*/ 103 w 103"/>
                  <a:gd name="T9" fmla="*/ 57 h 57"/>
                  <a:gd name="T10" fmla="*/ 103 w 103"/>
                  <a:gd name="T11" fmla="*/ 4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3" h="57">
                    <a:moveTo>
                      <a:pt x="103" y="44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03" y="57"/>
                    </a:lnTo>
                    <a:lnTo>
                      <a:pt x="103" y="4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2" name="Freeform 163"/>
              <p:cNvSpPr>
                <a:spLocks/>
              </p:cNvSpPr>
              <p:nvPr/>
            </p:nvSpPr>
            <p:spPr bwMode="auto">
              <a:xfrm>
                <a:off x="5514" y="1478"/>
                <a:ext cx="91" cy="165"/>
              </a:xfrm>
              <a:custGeom>
                <a:avLst/>
                <a:gdLst>
                  <a:gd name="T0" fmla="*/ 32 w 91"/>
                  <a:gd name="T1" fmla="*/ 0 h 165"/>
                  <a:gd name="T2" fmla="*/ 0 w 91"/>
                  <a:gd name="T3" fmla="*/ 9 h 165"/>
                  <a:gd name="T4" fmla="*/ 63 w 91"/>
                  <a:gd name="T5" fmla="*/ 49 h 165"/>
                  <a:gd name="T6" fmla="*/ 20 w 91"/>
                  <a:gd name="T7" fmla="*/ 165 h 165"/>
                  <a:gd name="T8" fmla="*/ 20 w 91"/>
                  <a:gd name="T9" fmla="*/ 165 h 165"/>
                  <a:gd name="T10" fmla="*/ 46 w 91"/>
                  <a:gd name="T11" fmla="*/ 165 h 165"/>
                  <a:gd name="T12" fmla="*/ 46 w 91"/>
                  <a:gd name="T13" fmla="*/ 163 h 165"/>
                  <a:gd name="T14" fmla="*/ 91 w 91"/>
                  <a:gd name="T15" fmla="*/ 38 h 165"/>
                  <a:gd name="T16" fmla="*/ 32 w 91"/>
                  <a:gd name="T1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165">
                    <a:moveTo>
                      <a:pt x="32" y="0"/>
                    </a:moveTo>
                    <a:lnTo>
                      <a:pt x="0" y="9"/>
                    </a:lnTo>
                    <a:lnTo>
                      <a:pt x="63" y="49"/>
                    </a:lnTo>
                    <a:lnTo>
                      <a:pt x="20" y="165"/>
                    </a:lnTo>
                    <a:lnTo>
                      <a:pt x="20" y="165"/>
                    </a:lnTo>
                    <a:lnTo>
                      <a:pt x="46" y="165"/>
                    </a:lnTo>
                    <a:lnTo>
                      <a:pt x="46" y="163"/>
                    </a:lnTo>
                    <a:lnTo>
                      <a:pt x="91" y="38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61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3" name="Freeform 164"/>
              <p:cNvSpPr>
                <a:spLocks/>
              </p:cNvSpPr>
              <p:nvPr/>
            </p:nvSpPr>
            <p:spPr bwMode="auto">
              <a:xfrm>
                <a:off x="5514" y="1478"/>
                <a:ext cx="91" cy="165"/>
              </a:xfrm>
              <a:custGeom>
                <a:avLst/>
                <a:gdLst>
                  <a:gd name="T0" fmla="*/ 32 w 91"/>
                  <a:gd name="T1" fmla="*/ 0 h 165"/>
                  <a:gd name="T2" fmla="*/ 0 w 91"/>
                  <a:gd name="T3" fmla="*/ 9 h 165"/>
                  <a:gd name="T4" fmla="*/ 63 w 91"/>
                  <a:gd name="T5" fmla="*/ 49 h 165"/>
                  <a:gd name="T6" fmla="*/ 20 w 91"/>
                  <a:gd name="T7" fmla="*/ 165 h 165"/>
                  <a:gd name="T8" fmla="*/ 20 w 91"/>
                  <a:gd name="T9" fmla="*/ 165 h 165"/>
                  <a:gd name="T10" fmla="*/ 46 w 91"/>
                  <a:gd name="T11" fmla="*/ 165 h 165"/>
                  <a:gd name="T12" fmla="*/ 46 w 91"/>
                  <a:gd name="T13" fmla="*/ 163 h 165"/>
                  <a:gd name="T14" fmla="*/ 91 w 91"/>
                  <a:gd name="T15" fmla="*/ 38 h 165"/>
                  <a:gd name="T16" fmla="*/ 32 w 91"/>
                  <a:gd name="T1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165">
                    <a:moveTo>
                      <a:pt x="32" y="0"/>
                    </a:moveTo>
                    <a:lnTo>
                      <a:pt x="0" y="9"/>
                    </a:lnTo>
                    <a:lnTo>
                      <a:pt x="63" y="49"/>
                    </a:lnTo>
                    <a:lnTo>
                      <a:pt x="20" y="165"/>
                    </a:lnTo>
                    <a:lnTo>
                      <a:pt x="20" y="165"/>
                    </a:lnTo>
                    <a:lnTo>
                      <a:pt x="46" y="165"/>
                    </a:lnTo>
                    <a:lnTo>
                      <a:pt x="46" y="163"/>
                    </a:lnTo>
                    <a:lnTo>
                      <a:pt x="91" y="38"/>
                    </a:lnTo>
                    <a:lnTo>
                      <a:pt x="3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4" name="Freeform 165"/>
              <p:cNvSpPr>
                <a:spLocks/>
              </p:cNvSpPr>
              <p:nvPr/>
            </p:nvSpPr>
            <p:spPr bwMode="auto">
              <a:xfrm>
                <a:off x="5532" y="1643"/>
                <a:ext cx="28" cy="57"/>
              </a:xfrm>
              <a:custGeom>
                <a:avLst/>
                <a:gdLst>
                  <a:gd name="T0" fmla="*/ 28 w 28"/>
                  <a:gd name="T1" fmla="*/ 0 h 57"/>
                  <a:gd name="T2" fmla="*/ 2 w 28"/>
                  <a:gd name="T3" fmla="*/ 0 h 57"/>
                  <a:gd name="T4" fmla="*/ 0 w 28"/>
                  <a:gd name="T5" fmla="*/ 0 h 57"/>
                  <a:gd name="T6" fmla="*/ 0 w 28"/>
                  <a:gd name="T7" fmla="*/ 57 h 57"/>
                  <a:gd name="T8" fmla="*/ 28 w 28"/>
                  <a:gd name="T9" fmla="*/ 57 h 57"/>
                  <a:gd name="T10" fmla="*/ 28 w 28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57">
                    <a:moveTo>
                      <a:pt x="28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28" y="57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14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5" name="Freeform 166"/>
              <p:cNvSpPr>
                <a:spLocks/>
              </p:cNvSpPr>
              <p:nvPr/>
            </p:nvSpPr>
            <p:spPr bwMode="auto">
              <a:xfrm>
                <a:off x="5532" y="1643"/>
                <a:ext cx="28" cy="57"/>
              </a:xfrm>
              <a:custGeom>
                <a:avLst/>
                <a:gdLst>
                  <a:gd name="T0" fmla="*/ 28 w 28"/>
                  <a:gd name="T1" fmla="*/ 0 h 57"/>
                  <a:gd name="T2" fmla="*/ 2 w 28"/>
                  <a:gd name="T3" fmla="*/ 0 h 57"/>
                  <a:gd name="T4" fmla="*/ 0 w 28"/>
                  <a:gd name="T5" fmla="*/ 0 h 57"/>
                  <a:gd name="T6" fmla="*/ 0 w 28"/>
                  <a:gd name="T7" fmla="*/ 57 h 57"/>
                  <a:gd name="T8" fmla="*/ 28 w 28"/>
                  <a:gd name="T9" fmla="*/ 57 h 57"/>
                  <a:gd name="T10" fmla="*/ 28 w 28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57">
                    <a:moveTo>
                      <a:pt x="28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28" y="57"/>
                    </a:lnTo>
                    <a:lnTo>
                      <a:pt x="2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6" name="Freeform 167"/>
              <p:cNvSpPr>
                <a:spLocks/>
              </p:cNvSpPr>
              <p:nvPr/>
            </p:nvSpPr>
            <p:spPr bwMode="auto">
              <a:xfrm>
                <a:off x="5748" y="997"/>
                <a:ext cx="68" cy="68"/>
              </a:xfrm>
              <a:custGeom>
                <a:avLst/>
                <a:gdLst>
                  <a:gd name="T0" fmla="*/ 68 w 68"/>
                  <a:gd name="T1" fmla="*/ 45 h 68"/>
                  <a:gd name="T2" fmla="*/ 24 w 68"/>
                  <a:gd name="T3" fmla="*/ 68 h 68"/>
                  <a:gd name="T4" fmla="*/ 0 w 68"/>
                  <a:gd name="T5" fmla="*/ 24 h 68"/>
                  <a:gd name="T6" fmla="*/ 44 w 68"/>
                  <a:gd name="T7" fmla="*/ 0 h 68"/>
                  <a:gd name="T8" fmla="*/ 68 w 68"/>
                  <a:gd name="T9" fmla="*/ 4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68">
                    <a:moveTo>
                      <a:pt x="68" y="45"/>
                    </a:moveTo>
                    <a:lnTo>
                      <a:pt x="24" y="68"/>
                    </a:lnTo>
                    <a:lnTo>
                      <a:pt x="0" y="24"/>
                    </a:lnTo>
                    <a:lnTo>
                      <a:pt x="44" y="0"/>
                    </a:lnTo>
                    <a:lnTo>
                      <a:pt x="68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7" name="Freeform 168"/>
              <p:cNvSpPr>
                <a:spLocks/>
              </p:cNvSpPr>
              <p:nvPr/>
            </p:nvSpPr>
            <p:spPr bwMode="auto">
              <a:xfrm>
                <a:off x="5349" y="1886"/>
                <a:ext cx="140" cy="103"/>
              </a:xfrm>
              <a:custGeom>
                <a:avLst/>
                <a:gdLst>
                  <a:gd name="T0" fmla="*/ 140 w 140"/>
                  <a:gd name="T1" fmla="*/ 46 h 103"/>
                  <a:gd name="T2" fmla="*/ 22 w 140"/>
                  <a:gd name="T3" fmla="*/ 103 h 103"/>
                  <a:gd name="T4" fmla="*/ 0 w 140"/>
                  <a:gd name="T5" fmla="*/ 57 h 103"/>
                  <a:gd name="T6" fmla="*/ 118 w 140"/>
                  <a:gd name="T7" fmla="*/ 0 h 103"/>
                  <a:gd name="T8" fmla="*/ 140 w 140"/>
                  <a:gd name="T9" fmla="*/ 4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103">
                    <a:moveTo>
                      <a:pt x="140" y="46"/>
                    </a:moveTo>
                    <a:lnTo>
                      <a:pt x="22" y="103"/>
                    </a:lnTo>
                    <a:lnTo>
                      <a:pt x="0" y="57"/>
                    </a:lnTo>
                    <a:lnTo>
                      <a:pt x="118" y="0"/>
                    </a:lnTo>
                    <a:lnTo>
                      <a:pt x="140" y="46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8" name="Freeform 169"/>
              <p:cNvSpPr>
                <a:spLocks/>
              </p:cNvSpPr>
              <p:nvPr/>
            </p:nvSpPr>
            <p:spPr bwMode="auto">
              <a:xfrm>
                <a:off x="5349" y="1886"/>
                <a:ext cx="140" cy="103"/>
              </a:xfrm>
              <a:custGeom>
                <a:avLst/>
                <a:gdLst>
                  <a:gd name="T0" fmla="*/ 140 w 140"/>
                  <a:gd name="T1" fmla="*/ 46 h 103"/>
                  <a:gd name="T2" fmla="*/ 22 w 140"/>
                  <a:gd name="T3" fmla="*/ 103 h 103"/>
                  <a:gd name="T4" fmla="*/ 0 w 140"/>
                  <a:gd name="T5" fmla="*/ 57 h 103"/>
                  <a:gd name="T6" fmla="*/ 118 w 140"/>
                  <a:gd name="T7" fmla="*/ 0 h 103"/>
                  <a:gd name="T8" fmla="*/ 140 w 140"/>
                  <a:gd name="T9" fmla="*/ 4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103">
                    <a:moveTo>
                      <a:pt x="140" y="46"/>
                    </a:moveTo>
                    <a:lnTo>
                      <a:pt x="22" y="103"/>
                    </a:lnTo>
                    <a:lnTo>
                      <a:pt x="0" y="57"/>
                    </a:lnTo>
                    <a:lnTo>
                      <a:pt x="118" y="0"/>
                    </a:lnTo>
                    <a:lnTo>
                      <a:pt x="140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9" name="Freeform 170"/>
              <p:cNvSpPr>
                <a:spLocks/>
              </p:cNvSpPr>
              <p:nvPr/>
            </p:nvSpPr>
            <p:spPr bwMode="auto">
              <a:xfrm>
                <a:off x="5466" y="1868"/>
                <a:ext cx="66" cy="64"/>
              </a:xfrm>
              <a:custGeom>
                <a:avLst/>
                <a:gdLst>
                  <a:gd name="T0" fmla="*/ 34 w 48"/>
                  <a:gd name="T1" fmla="*/ 38 h 46"/>
                  <a:gd name="T2" fmla="*/ 35 w 48"/>
                  <a:gd name="T3" fmla="*/ 37 h 46"/>
                  <a:gd name="T4" fmla="*/ 43 w 48"/>
                  <a:gd name="T5" fmla="*/ 13 h 46"/>
                  <a:gd name="T6" fmla="*/ 18 w 48"/>
                  <a:gd name="T7" fmla="*/ 4 h 46"/>
                  <a:gd name="T8" fmla="*/ 18 w 48"/>
                  <a:gd name="T9" fmla="*/ 5 h 46"/>
                  <a:gd name="T10" fmla="*/ 18 w 48"/>
                  <a:gd name="T11" fmla="*/ 5 h 46"/>
                  <a:gd name="T12" fmla="*/ 0 w 48"/>
                  <a:gd name="T13" fmla="*/ 13 h 46"/>
                  <a:gd name="T14" fmla="*/ 17 w 48"/>
                  <a:gd name="T15" fmla="*/ 46 h 46"/>
                  <a:gd name="T16" fmla="*/ 34 w 48"/>
                  <a:gd name="T17" fmla="*/ 3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6">
                    <a:moveTo>
                      <a:pt x="34" y="38"/>
                    </a:moveTo>
                    <a:cubicBezTo>
                      <a:pt x="35" y="37"/>
                      <a:pt x="35" y="37"/>
                      <a:pt x="35" y="37"/>
                    </a:cubicBezTo>
                    <a:cubicBezTo>
                      <a:pt x="44" y="33"/>
                      <a:pt x="48" y="22"/>
                      <a:pt x="43" y="13"/>
                    </a:cubicBezTo>
                    <a:cubicBezTo>
                      <a:pt x="39" y="4"/>
                      <a:pt x="28" y="0"/>
                      <a:pt x="18" y="4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34" y="38"/>
                      <a:pt x="34" y="38"/>
                      <a:pt x="34" y="38"/>
                    </a:cubicBezTo>
                    <a:close/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0" name="Freeform 171"/>
              <p:cNvSpPr>
                <a:spLocks/>
              </p:cNvSpPr>
              <p:nvPr/>
            </p:nvSpPr>
            <p:spPr bwMode="auto">
              <a:xfrm>
                <a:off x="5027" y="1773"/>
                <a:ext cx="398" cy="598"/>
              </a:xfrm>
              <a:custGeom>
                <a:avLst/>
                <a:gdLst>
                  <a:gd name="T0" fmla="*/ 216 w 286"/>
                  <a:gd name="T1" fmla="*/ 25 h 430"/>
                  <a:gd name="T2" fmla="*/ 282 w 286"/>
                  <a:gd name="T3" fmla="*/ 365 h 430"/>
                  <a:gd name="T4" fmla="*/ 262 w 286"/>
                  <a:gd name="T5" fmla="*/ 393 h 430"/>
                  <a:gd name="T6" fmla="*/ 99 w 286"/>
                  <a:gd name="T7" fmla="*/ 425 h 430"/>
                  <a:gd name="T8" fmla="*/ 70 w 286"/>
                  <a:gd name="T9" fmla="*/ 405 h 430"/>
                  <a:gd name="T10" fmla="*/ 5 w 286"/>
                  <a:gd name="T11" fmla="*/ 65 h 430"/>
                  <a:gd name="T12" fmla="*/ 24 w 286"/>
                  <a:gd name="T13" fmla="*/ 37 h 430"/>
                  <a:gd name="T14" fmla="*/ 187 w 286"/>
                  <a:gd name="T15" fmla="*/ 5 h 430"/>
                  <a:gd name="T16" fmla="*/ 216 w 286"/>
                  <a:gd name="T17" fmla="*/ 25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6" h="430">
                    <a:moveTo>
                      <a:pt x="216" y="25"/>
                    </a:moveTo>
                    <a:cubicBezTo>
                      <a:pt x="282" y="365"/>
                      <a:pt x="282" y="365"/>
                      <a:pt x="282" y="365"/>
                    </a:cubicBezTo>
                    <a:cubicBezTo>
                      <a:pt x="282" y="365"/>
                      <a:pt x="286" y="389"/>
                      <a:pt x="262" y="393"/>
                    </a:cubicBezTo>
                    <a:cubicBezTo>
                      <a:pt x="99" y="425"/>
                      <a:pt x="99" y="425"/>
                      <a:pt x="99" y="425"/>
                    </a:cubicBezTo>
                    <a:cubicBezTo>
                      <a:pt x="99" y="425"/>
                      <a:pt x="75" y="430"/>
                      <a:pt x="70" y="40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5" y="65"/>
                      <a:pt x="0" y="41"/>
                      <a:pt x="24" y="37"/>
                    </a:cubicBezTo>
                    <a:cubicBezTo>
                      <a:pt x="187" y="5"/>
                      <a:pt x="187" y="5"/>
                      <a:pt x="187" y="5"/>
                    </a:cubicBezTo>
                    <a:cubicBezTo>
                      <a:pt x="187" y="5"/>
                      <a:pt x="211" y="0"/>
                      <a:pt x="216" y="25"/>
                    </a:cubicBezTo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1" name="Freeform 172"/>
              <p:cNvSpPr>
                <a:spLocks/>
              </p:cNvSpPr>
              <p:nvPr/>
            </p:nvSpPr>
            <p:spPr bwMode="auto">
              <a:xfrm>
                <a:off x="5044" y="1771"/>
                <a:ext cx="398" cy="596"/>
              </a:xfrm>
              <a:custGeom>
                <a:avLst/>
                <a:gdLst>
                  <a:gd name="T0" fmla="*/ 216 w 286"/>
                  <a:gd name="T1" fmla="*/ 24 h 429"/>
                  <a:gd name="T2" fmla="*/ 281 w 286"/>
                  <a:gd name="T3" fmla="*/ 364 h 429"/>
                  <a:gd name="T4" fmla="*/ 262 w 286"/>
                  <a:gd name="T5" fmla="*/ 393 h 429"/>
                  <a:gd name="T6" fmla="*/ 99 w 286"/>
                  <a:gd name="T7" fmla="*/ 425 h 429"/>
                  <a:gd name="T8" fmla="*/ 70 w 286"/>
                  <a:gd name="T9" fmla="*/ 405 h 429"/>
                  <a:gd name="T10" fmla="*/ 5 w 286"/>
                  <a:gd name="T11" fmla="*/ 65 h 429"/>
                  <a:gd name="T12" fmla="*/ 24 w 286"/>
                  <a:gd name="T13" fmla="*/ 36 h 429"/>
                  <a:gd name="T14" fmla="*/ 187 w 286"/>
                  <a:gd name="T15" fmla="*/ 5 h 429"/>
                  <a:gd name="T16" fmla="*/ 216 w 286"/>
                  <a:gd name="T17" fmla="*/ 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6" h="429">
                    <a:moveTo>
                      <a:pt x="216" y="24"/>
                    </a:moveTo>
                    <a:cubicBezTo>
                      <a:pt x="281" y="364"/>
                      <a:pt x="281" y="364"/>
                      <a:pt x="281" y="364"/>
                    </a:cubicBezTo>
                    <a:cubicBezTo>
                      <a:pt x="281" y="364"/>
                      <a:pt x="286" y="389"/>
                      <a:pt x="262" y="393"/>
                    </a:cubicBezTo>
                    <a:cubicBezTo>
                      <a:pt x="99" y="425"/>
                      <a:pt x="99" y="425"/>
                      <a:pt x="99" y="425"/>
                    </a:cubicBezTo>
                    <a:cubicBezTo>
                      <a:pt x="99" y="425"/>
                      <a:pt x="75" y="429"/>
                      <a:pt x="70" y="40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5" y="65"/>
                      <a:pt x="0" y="41"/>
                      <a:pt x="24" y="36"/>
                    </a:cubicBezTo>
                    <a:cubicBezTo>
                      <a:pt x="187" y="5"/>
                      <a:pt x="187" y="5"/>
                      <a:pt x="187" y="5"/>
                    </a:cubicBezTo>
                    <a:cubicBezTo>
                      <a:pt x="187" y="5"/>
                      <a:pt x="211" y="0"/>
                      <a:pt x="216" y="24"/>
                    </a:cubicBezTo>
                  </a:path>
                </a:pathLst>
              </a:custGeom>
              <a:solidFill>
                <a:srgbClr val="007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2" name="Freeform 173"/>
              <p:cNvSpPr>
                <a:spLocks/>
              </p:cNvSpPr>
              <p:nvPr/>
            </p:nvSpPr>
            <p:spPr bwMode="auto">
              <a:xfrm>
                <a:off x="5084" y="1811"/>
                <a:ext cx="305" cy="449"/>
              </a:xfrm>
              <a:custGeom>
                <a:avLst/>
                <a:gdLst>
                  <a:gd name="T0" fmla="*/ 227 w 305"/>
                  <a:gd name="T1" fmla="*/ 0 h 449"/>
                  <a:gd name="T2" fmla="*/ 305 w 305"/>
                  <a:gd name="T3" fmla="*/ 405 h 449"/>
                  <a:gd name="T4" fmla="*/ 78 w 305"/>
                  <a:gd name="T5" fmla="*/ 449 h 449"/>
                  <a:gd name="T6" fmla="*/ 0 w 305"/>
                  <a:gd name="T7" fmla="*/ 43 h 449"/>
                  <a:gd name="T8" fmla="*/ 227 w 305"/>
                  <a:gd name="T9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" h="449">
                    <a:moveTo>
                      <a:pt x="227" y="0"/>
                    </a:moveTo>
                    <a:lnTo>
                      <a:pt x="305" y="405"/>
                    </a:lnTo>
                    <a:lnTo>
                      <a:pt x="78" y="449"/>
                    </a:lnTo>
                    <a:lnTo>
                      <a:pt x="0" y="43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47C7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3" name="Freeform 174"/>
              <p:cNvSpPr>
                <a:spLocks/>
              </p:cNvSpPr>
              <p:nvPr/>
            </p:nvSpPr>
            <p:spPr bwMode="auto">
              <a:xfrm>
                <a:off x="5084" y="1811"/>
                <a:ext cx="305" cy="449"/>
              </a:xfrm>
              <a:custGeom>
                <a:avLst/>
                <a:gdLst>
                  <a:gd name="T0" fmla="*/ 227 w 305"/>
                  <a:gd name="T1" fmla="*/ 0 h 449"/>
                  <a:gd name="T2" fmla="*/ 305 w 305"/>
                  <a:gd name="T3" fmla="*/ 405 h 449"/>
                  <a:gd name="T4" fmla="*/ 78 w 305"/>
                  <a:gd name="T5" fmla="*/ 449 h 449"/>
                  <a:gd name="T6" fmla="*/ 0 w 305"/>
                  <a:gd name="T7" fmla="*/ 43 h 449"/>
                  <a:gd name="T8" fmla="*/ 227 w 305"/>
                  <a:gd name="T9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" h="449">
                    <a:moveTo>
                      <a:pt x="227" y="0"/>
                    </a:moveTo>
                    <a:lnTo>
                      <a:pt x="305" y="405"/>
                    </a:lnTo>
                    <a:lnTo>
                      <a:pt x="78" y="449"/>
                    </a:lnTo>
                    <a:lnTo>
                      <a:pt x="0" y="43"/>
                    </a:lnTo>
                    <a:lnTo>
                      <a:pt x="2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4" name="Freeform 175"/>
              <p:cNvSpPr>
                <a:spLocks/>
              </p:cNvSpPr>
              <p:nvPr/>
            </p:nvSpPr>
            <p:spPr bwMode="auto">
              <a:xfrm>
                <a:off x="5580" y="1161"/>
                <a:ext cx="144" cy="619"/>
              </a:xfrm>
              <a:custGeom>
                <a:avLst/>
                <a:gdLst>
                  <a:gd name="T0" fmla="*/ 85 w 104"/>
                  <a:gd name="T1" fmla="*/ 0 h 445"/>
                  <a:gd name="T2" fmla="*/ 0 w 104"/>
                  <a:gd name="T3" fmla="*/ 433 h 445"/>
                  <a:gd name="T4" fmla="*/ 40 w 104"/>
                  <a:gd name="T5" fmla="*/ 445 h 445"/>
                  <a:gd name="T6" fmla="*/ 53 w 104"/>
                  <a:gd name="T7" fmla="*/ 355 h 445"/>
                  <a:gd name="T8" fmla="*/ 104 w 104"/>
                  <a:gd name="T9" fmla="*/ 60 h 445"/>
                  <a:gd name="T10" fmla="*/ 85 w 104"/>
                  <a:gd name="T11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" h="445">
                    <a:moveTo>
                      <a:pt x="85" y="0"/>
                    </a:moveTo>
                    <a:cubicBezTo>
                      <a:pt x="0" y="433"/>
                      <a:pt x="0" y="433"/>
                      <a:pt x="0" y="433"/>
                    </a:cubicBezTo>
                    <a:cubicBezTo>
                      <a:pt x="40" y="445"/>
                      <a:pt x="40" y="445"/>
                      <a:pt x="40" y="445"/>
                    </a:cubicBezTo>
                    <a:cubicBezTo>
                      <a:pt x="40" y="445"/>
                      <a:pt x="53" y="361"/>
                      <a:pt x="53" y="355"/>
                    </a:cubicBezTo>
                    <a:cubicBezTo>
                      <a:pt x="53" y="349"/>
                      <a:pt x="104" y="60"/>
                      <a:pt x="104" y="60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5" name="Freeform 176"/>
              <p:cNvSpPr>
                <a:spLocks/>
              </p:cNvSpPr>
              <p:nvPr/>
            </p:nvSpPr>
            <p:spPr bwMode="auto">
              <a:xfrm>
                <a:off x="5716" y="993"/>
                <a:ext cx="54" cy="54"/>
              </a:xfrm>
              <a:custGeom>
                <a:avLst/>
                <a:gdLst>
                  <a:gd name="T0" fmla="*/ 26 w 39"/>
                  <a:gd name="T1" fmla="*/ 5 h 39"/>
                  <a:gd name="T2" fmla="*/ 26 w 39"/>
                  <a:gd name="T3" fmla="*/ 5 h 39"/>
                  <a:gd name="T4" fmla="*/ 37 w 39"/>
                  <a:gd name="T5" fmla="*/ 25 h 39"/>
                  <a:gd name="T6" fmla="*/ 17 w 39"/>
                  <a:gd name="T7" fmla="*/ 36 h 39"/>
                  <a:gd name="T8" fmla="*/ 16 w 39"/>
                  <a:gd name="T9" fmla="*/ 36 h 39"/>
                  <a:gd name="T10" fmla="*/ 16 w 39"/>
                  <a:gd name="T11" fmla="*/ 36 h 39"/>
                  <a:gd name="T12" fmla="*/ 0 w 39"/>
                  <a:gd name="T13" fmla="*/ 31 h 39"/>
                  <a:gd name="T14" fmla="*/ 10 w 39"/>
                  <a:gd name="T15" fmla="*/ 0 h 39"/>
                  <a:gd name="T16" fmla="*/ 26 w 39"/>
                  <a:gd name="T17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26" y="5"/>
                    </a:moveTo>
                    <a:cubicBezTo>
                      <a:pt x="26" y="5"/>
                      <a:pt x="26" y="5"/>
                      <a:pt x="26" y="5"/>
                    </a:cubicBezTo>
                    <a:cubicBezTo>
                      <a:pt x="35" y="8"/>
                      <a:pt x="39" y="17"/>
                      <a:pt x="37" y="25"/>
                    </a:cubicBezTo>
                    <a:cubicBezTo>
                      <a:pt x="34" y="34"/>
                      <a:pt x="25" y="39"/>
                      <a:pt x="17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26" y="5"/>
                      <a:pt x="26" y="5"/>
                      <a:pt x="26" y="5"/>
                    </a:cubicBez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6" name="Freeform 177"/>
              <p:cNvSpPr>
                <a:spLocks/>
              </p:cNvSpPr>
              <p:nvPr/>
            </p:nvSpPr>
            <p:spPr bwMode="auto">
              <a:xfrm>
                <a:off x="5294" y="1157"/>
                <a:ext cx="309" cy="145"/>
              </a:xfrm>
              <a:custGeom>
                <a:avLst/>
                <a:gdLst>
                  <a:gd name="T0" fmla="*/ 35 w 222"/>
                  <a:gd name="T1" fmla="*/ 60 h 104"/>
                  <a:gd name="T2" fmla="*/ 0 w 222"/>
                  <a:gd name="T3" fmla="*/ 11 h 104"/>
                  <a:gd name="T4" fmla="*/ 21 w 222"/>
                  <a:gd name="T5" fmla="*/ 0 h 104"/>
                  <a:gd name="T6" fmla="*/ 21 w 222"/>
                  <a:gd name="T7" fmla="*/ 0 h 104"/>
                  <a:gd name="T8" fmla="*/ 22 w 222"/>
                  <a:gd name="T9" fmla="*/ 2 h 104"/>
                  <a:gd name="T10" fmla="*/ 26 w 222"/>
                  <a:gd name="T11" fmla="*/ 9 h 104"/>
                  <a:gd name="T12" fmla="*/ 53 w 222"/>
                  <a:gd name="T13" fmla="*/ 34 h 104"/>
                  <a:gd name="T14" fmla="*/ 222 w 222"/>
                  <a:gd name="T15" fmla="*/ 72 h 104"/>
                  <a:gd name="T16" fmla="*/ 222 w 222"/>
                  <a:gd name="T17" fmla="*/ 104 h 104"/>
                  <a:gd name="T18" fmla="*/ 35 w 222"/>
                  <a:gd name="T19" fmla="*/ 6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2" h="104">
                    <a:moveTo>
                      <a:pt x="35" y="60"/>
                    </a:moveTo>
                    <a:cubicBezTo>
                      <a:pt x="1" y="37"/>
                      <a:pt x="1" y="13"/>
                      <a:pt x="0" y="1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1"/>
                      <a:pt x="22" y="2"/>
                    </a:cubicBezTo>
                    <a:cubicBezTo>
                      <a:pt x="23" y="3"/>
                      <a:pt x="24" y="6"/>
                      <a:pt x="26" y="9"/>
                    </a:cubicBezTo>
                    <a:cubicBezTo>
                      <a:pt x="31" y="15"/>
                      <a:pt x="39" y="24"/>
                      <a:pt x="53" y="34"/>
                    </a:cubicBezTo>
                    <a:cubicBezTo>
                      <a:pt x="80" y="52"/>
                      <a:pt x="131" y="72"/>
                      <a:pt x="222" y="72"/>
                    </a:cubicBezTo>
                    <a:cubicBezTo>
                      <a:pt x="222" y="104"/>
                      <a:pt x="222" y="104"/>
                      <a:pt x="222" y="104"/>
                    </a:cubicBezTo>
                    <a:cubicBezTo>
                      <a:pt x="126" y="104"/>
                      <a:pt x="69" y="83"/>
                      <a:pt x="35" y="60"/>
                    </a:cubicBezTo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7" name="Freeform 178"/>
              <p:cNvSpPr>
                <a:spLocks/>
              </p:cNvSpPr>
              <p:nvPr/>
            </p:nvSpPr>
            <p:spPr bwMode="auto">
              <a:xfrm>
                <a:off x="5603" y="1257"/>
                <a:ext cx="46" cy="45"/>
              </a:xfrm>
              <a:custGeom>
                <a:avLst/>
                <a:gdLst>
                  <a:gd name="T0" fmla="*/ 16 w 33"/>
                  <a:gd name="T1" fmla="*/ 0 h 32"/>
                  <a:gd name="T2" fmla="*/ 17 w 33"/>
                  <a:gd name="T3" fmla="*/ 0 h 32"/>
                  <a:gd name="T4" fmla="*/ 33 w 33"/>
                  <a:gd name="T5" fmla="*/ 16 h 32"/>
                  <a:gd name="T6" fmla="*/ 17 w 33"/>
                  <a:gd name="T7" fmla="*/ 32 h 32"/>
                  <a:gd name="T8" fmla="*/ 17 w 33"/>
                  <a:gd name="T9" fmla="*/ 32 h 32"/>
                  <a:gd name="T10" fmla="*/ 17 w 33"/>
                  <a:gd name="T11" fmla="*/ 32 h 32"/>
                  <a:gd name="T12" fmla="*/ 0 w 33"/>
                  <a:gd name="T13" fmla="*/ 32 h 32"/>
                  <a:gd name="T14" fmla="*/ 0 w 33"/>
                  <a:gd name="T15" fmla="*/ 0 h 32"/>
                  <a:gd name="T16" fmla="*/ 16 w 33"/>
                  <a:gd name="T1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2">
                    <a:moveTo>
                      <a:pt x="16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8" name="Freeform 179"/>
              <p:cNvSpPr>
                <a:spLocks/>
              </p:cNvSpPr>
              <p:nvPr/>
            </p:nvSpPr>
            <p:spPr bwMode="auto">
              <a:xfrm>
                <a:off x="5261" y="1050"/>
                <a:ext cx="330" cy="419"/>
              </a:xfrm>
              <a:custGeom>
                <a:avLst/>
                <a:gdLst>
                  <a:gd name="T0" fmla="*/ 300 w 330"/>
                  <a:gd name="T1" fmla="*/ 295 h 419"/>
                  <a:gd name="T2" fmla="*/ 330 w 330"/>
                  <a:gd name="T3" fmla="*/ 419 h 419"/>
                  <a:gd name="T4" fmla="*/ 232 w 330"/>
                  <a:gd name="T5" fmla="*/ 0 h 419"/>
                  <a:gd name="T6" fmla="*/ 0 w 330"/>
                  <a:gd name="T7" fmla="*/ 54 h 419"/>
                  <a:gd name="T8" fmla="*/ 40 w 330"/>
                  <a:gd name="T9" fmla="*/ 173 h 419"/>
                  <a:gd name="T10" fmla="*/ 300 w 330"/>
                  <a:gd name="T11" fmla="*/ 295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419">
                    <a:moveTo>
                      <a:pt x="300" y="295"/>
                    </a:moveTo>
                    <a:lnTo>
                      <a:pt x="330" y="419"/>
                    </a:lnTo>
                    <a:lnTo>
                      <a:pt x="232" y="0"/>
                    </a:lnTo>
                    <a:lnTo>
                      <a:pt x="0" y="54"/>
                    </a:lnTo>
                    <a:lnTo>
                      <a:pt x="40" y="173"/>
                    </a:lnTo>
                    <a:lnTo>
                      <a:pt x="300" y="295"/>
                    </a:lnTo>
                    <a:close/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9" name="Freeform 180"/>
              <p:cNvSpPr>
                <a:spLocks/>
              </p:cNvSpPr>
              <p:nvPr/>
            </p:nvSpPr>
            <p:spPr bwMode="auto">
              <a:xfrm>
                <a:off x="5261" y="1050"/>
                <a:ext cx="330" cy="419"/>
              </a:xfrm>
              <a:custGeom>
                <a:avLst/>
                <a:gdLst>
                  <a:gd name="T0" fmla="*/ 300 w 330"/>
                  <a:gd name="T1" fmla="*/ 295 h 419"/>
                  <a:gd name="T2" fmla="*/ 330 w 330"/>
                  <a:gd name="T3" fmla="*/ 419 h 419"/>
                  <a:gd name="T4" fmla="*/ 232 w 330"/>
                  <a:gd name="T5" fmla="*/ 0 h 419"/>
                  <a:gd name="T6" fmla="*/ 0 w 330"/>
                  <a:gd name="T7" fmla="*/ 54 h 419"/>
                  <a:gd name="T8" fmla="*/ 40 w 330"/>
                  <a:gd name="T9" fmla="*/ 173 h 419"/>
                  <a:gd name="T10" fmla="*/ 300 w 330"/>
                  <a:gd name="T11" fmla="*/ 295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419">
                    <a:moveTo>
                      <a:pt x="300" y="295"/>
                    </a:moveTo>
                    <a:lnTo>
                      <a:pt x="330" y="419"/>
                    </a:lnTo>
                    <a:lnTo>
                      <a:pt x="232" y="0"/>
                    </a:lnTo>
                    <a:lnTo>
                      <a:pt x="0" y="54"/>
                    </a:lnTo>
                    <a:lnTo>
                      <a:pt x="40" y="173"/>
                    </a:lnTo>
                    <a:lnTo>
                      <a:pt x="300" y="29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0" name="Rectangle 181"/>
              <p:cNvSpPr>
                <a:spLocks noChangeArrowheads="1"/>
              </p:cNvSpPr>
              <p:nvPr/>
            </p:nvSpPr>
            <p:spPr bwMode="auto">
              <a:xfrm>
                <a:off x="5261" y="1104"/>
                <a:ext cx="1" cy="1"/>
              </a:xfrm>
              <a:prstGeom prst="rect">
                <a:avLst/>
              </a:pr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1" name="Freeform 182"/>
              <p:cNvSpPr>
                <a:spLocks/>
              </p:cNvSpPr>
              <p:nvPr/>
            </p:nvSpPr>
            <p:spPr bwMode="auto">
              <a:xfrm>
                <a:off x="5360" y="1520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2" name="Freeform 183"/>
              <p:cNvSpPr>
                <a:spLocks/>
              </p:cNvSpPr>
              <p:nvPr/>
            </p:nvSpPr>
            <p:spPr bwMode="auto">
              <a:xfrm>
                <a:off x="5360" y="1520"/>
                <a:ext cx="0" cy="3"/>
              </a:xfrm>
              <a:custGeom>
                <a:avLst/>
                <a:gdLst>
                  <a:gd name="T0" fmla="*/ 0 h 3"/>
                  <a:gd name="T1" fmla="*/ 3 h 3"/>
                  <a:gd name="T2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3" name="Freeform 184"/>
              <p:cNvSpPr>
                <a:spLocks/>
              </p:cNvSpPr>
              <p:nvPr/>
            </p:nvSpPr>
            <p:spPr bwMode="auto">
              <a:xfrm>
                <a:off x="5301" y="1223"/>
                <a:ext cx="290" cy="300"/>
              </a:xfrm>
              <a:custGeom>
                <a:avLst/>
                <a:gdLst>
                  <a:gd name="T0" fmla="*/ 0 w 208"/>
                  <a:gd name="T1" fmla="*/ 0 h 216"/>
                  <a:gd name="T2" fmla="*/ 36 w 208"/>
                  <a:gd name="T3" fmla="*/ 109 h 216"/>
                  <a:gd name="T4" fmla="*/ 42 w 208"/>
                  <a:gd name="T5" fmla="*/ 214 h 216"/>
                  <a:gd name="T6" fmla="*/ 42 w 208"/>
                  <a:gd name="T7" fmla="*/ 216 h 216"/>
                  <a:gd name="T8" fmla="*/ 208 w 208"/>
                  <a:gd name="T9" fmla="*/ 177 h 216"/>
                  <a:gd name="T10" fmla="*/ 187 w 208"/>
                  <a:gd name="T11" fmla="*/ 88 h 216"/>
                  <a:gd name="T12" fmla="*/ 0 w 208"/>
                  <a:gd name="T13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" h="216">
                    <a:moveTo>
                      <a:pt x="0" y="0"/>
                    </a:moveTo>
                    <a:cubicBezTo>
                      <a:pt x="36" y="109"/>
                      <a:pt x="36" y="109"/>
                      <a:pt x="36" y="109"/>
                    </a:cubicBezTo>
                    <a:cubicBezTo>
                      <a:pt x="37" y="152"/>
                      <a:pt x="41" y="204"/>
                      <a:pt x="42" y="214"/>
                    </a:cubicBezTo>
                    <a:cubicBezTo>
                      <a:pt x="42" y="216"/>
                      <a:pt x="42" y="216"/>
                      <a:pt x="42" y="216"/>
                    </a:cubicBezTo>
                    <a:cubicBezTo>
                      <a:pt x="208" y="177"/>
                      <a:pt x="208" y="177"/>
                      <a:pt x="208" y="177"/>
                    </a:cubicBezTo>
                    <a:cubicBezTo>
                      <a:pt x="187" y="88"/>
                      <a:pt x="187" y="88"/>
                      <a:pt x="187" y="8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4" name="Freeform 185"/>
              <p:cNvSpPr>
                <a:spLocks/>
              </p:cNvSpPr>
              <p:nvPr/>
            </p:nvSpPr>
            <p:spPr bwMode="auto">
              <a:xfrm>
                <a:off x="5301" y="1223"/>
                <a:ext cx="290" cy="300"/>
              </a:xfrm>
              <a:custGeom>
                <a:avLst/>
                <a:gdLst>
                  <a:gd name="T0" fmla="*/ 0 w 208"/>
                  <a:gd name="T1" fmla="*/ 0 h 216"/>
                  <a:gd name="T2" fmla="*/ 36 w 208"/>
                  <a:gd name="T3" fmla="*/ 109 h 216"/>
                  <a:gd name="T4" fmla="*/ 42 w 208"/>
                  <a:gd name="T5" fmla="*/ 214 h 216"/>
                  <a:gd name="T6" fmla="*/ 42 w 208"/>
                  <a:gd name="T7" fmla="*/ 216 h 216"/>
                  <a:gd name="T8" fmla="*/ 208 w 208"/>
                  <a:gd name="T9" fmla="*/ 177 h 216"/>
                  <a:gd name="T10" fmla="*/ 187 w 208"/>
                  <a:gd name="T11" fmla="*/ 88 h 216"/>
                  <a:gd name="T12" fmla="*/ 0 w 208"/>
                  <a:gd name="T13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" h="216">
                    <a:moveTo>
                      <a:pt x="0" y="0"/>
                    </a:moveTo>
                    <a:cubicBezTo>
                      <a:pt x="36" y="109"/>
                      <a:pt x="36" y="109"/>
                      <a:pt x="36" y="109"/>
                    </a:cubicBezTo>
                    <a:cubicBezTo>
                      <a:pt x="37" y="152"/>
                      <a:pt x="41" y="204"/>
                      <a:pt x="42" y="214"/>
                    </a:cubicBezTo>
                    <a:cubicBezTo>
                      <a:pt x="42" y="216"/>
                      <a:pt x="42" y="216"/>
                      <a:pt x="42" y="216"/>
                    </a:cubicBezTo>
                    <a:cubicBezTo>
                      <a:pt x="208" y="177"/>
                      <a:pt x="208" y="177"/>
                      <a:pt x="208" y="177"/>
                    </a:cubicBezTo>
                    <a:cubicBezTo>
                      <a:pt x="187" y="88"/>
                      <a:pt x="187" y="88"/>
                      <a:pt x="187" y="8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00F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5" name="Freeform 186"/>
              <p:cNvSpPr>
                <a:spLocks/>
              </p:cNvSpPr>
              <p:nvPr/>
            </p:nvSpPr>
            <p:spPr bwMode="auto">
              <a:xfrm>
                <a:off x="5338" y="1070"/>
                <a:ext cx="70" cy="39"/>
              </a:xfrm>
              <a:custGeom>
                <a:avLst/>
                <a:gdLst>
                  <a:gd name="T0" fmla="*/ 0 w 51"/>
                  <a:gd name="T1" fmla="*/ 12 h 28"/>
                  <a:gd name="T2" fmla="*/ 30 w 51"/>
                  <a:gd name="T3" fmla="*/ 26 h 28"/>
                  <a:gd name="T4" fmla="*/ 51 w 51"/>
                  <a:gd name="T5" fmla="*/ 0 h 28"/>
                  <a:gd name="T6" fmla="*/ 0 w 51"/>
                  <a:gd name="T7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28">
                    <a:moveTo>
                      <a:pt x="0" y="12"/>
                    </a:moveTo>
                    <a:cubicBezTo>
                      <a:pt x="6" y="22"/>
                      <a:pt x="18" y="28"/>
                      <a:pt x="30" y="26"/>
                    </a:cubicBezTo>
                    <a:cubicBezTo>
                      <a:pt x="42" y="23"/>
                      <a:pt x="50" y="12"/>
                      <a:pt x="51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6" name="Rectangle 187"/>
              <p:cNvSpPr>
                <a:spLocks noChangeArrowheads="1"/>
              </p:cNvSpPr>
              <p:nvPr/>
            </p:nvSpPr>
            <p:spPr bwMode="auto">
              <a:xfrm>
                <a:off x="5261" y="1103"/>
                <a:ext cx="1" cy="1"/>
              </a:xfrm>
              <a:prstGeom prst="rect">
                <a:avLst/>
              </a:prstGeom>
              <a:solidFill>
                <a:srgbClr val="4668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7" name="Freeform 188"/>
              <p:cNvSpPr>
                <a:spLocks/>
              </p:cNvSpPr>
              <p:nvPr/>
            </p:nvSpPr>
            <p:spPr bwMode="auto">
              <a:xfrm>
                <a:off x="5343" y="1010"/>
                <a:ext cx="53" cy="75"/>
              </a:xfrm>
              <a:custGeom>
                <a:avLst/>
                <a:gdLst>
                  <a:gd name="T0" fmla="*/ 38 w 38"/>
                  <a:gd name="T1" fmla="*/ 2 h 54"/>
                  <a:gd name="T2" fmla="*/ 24 w 38"/>
                  <a:gd name="T3" fmla="*/ 0 h 54"/>
                  <a:gd name="T4" fmla="*/ 23 w 38"/>
                  <a:gd name="T5" fmla="*/ 12 h 54"/>
                  <a:gd name="T6" fmla="*/ 0 w 38"/>
                  <a:gd name="T7" fmla="*/ 17 h 54"/>
                  <a:gd name="T8" fmla="*/ 9 w 38"/>
                  <a:gd name="T9" fmla="*/ 54 h 54"/>
                  <a:gd name="T10" fmla="*/ 36 w 38"/>
                  <a:gd name="T11" fmla="*/ 47 h 54"/>
                  <a:gd name="T12" fmla="*/ 31 w 38"/>
                  <a:gd name="T13" fmla="*/ 26 h 54"/>
                  <a:gd name="T14" fmla="*/ 38 w 38"/>
                  <a:gd name="T15" fmla="*/ 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54">
                    <a:moveTo>
                      <a:pt x="38" y="2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1" y="26"/>
                      <a:pt x="31" y="26"/>
                      <a:pt x="31" y="26"/>
                    </a:cubicBezTo>
                    <a:cubicBezTo>
                      <a:pt x="29" y="19"/>
                      <a:pt x="29" y="7"/>
                      <a:pt x="38" y="2"/>
                    </a:cubicBez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8" name="Freeform 189"/>
              <p:cNvSpPr>
                <a:spLocks/>
              </p:cNvSpPr>
              <p:nvPr/>
            </p:nvSpPr>
            <p:spPr bwMode="auto">
              <a:xfrm>
                <a:off x="5406" y="960"/>
                <a:ext cx="32" cy="57"/>
              </a:xfrm>
              <a:custGeom>
                <a:avLst/>
                <a:gdLst>
                  <a:gd name="T0" fmla="*/ 15 w 32"/>
                  <a:gd name="T1" fmla="*/ 0 h 57"/>
                  <a:gd name="T2" fmla="*/ 32 w 32"/>
                  <a:gd name="T3" fmla="*/ 57 h 57"/>
                  <a:gd name="T4" fmla="*/ 0 w 32"/>
                  <a:gd name="T5" fmla="*/ 57 h 57"/>
                  <a:gd name="T6" fmla="*/ 15 w 32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57">
                    <a:moveTo>
                      <a:pt x="15" y="0"/>
                    </a:moveTo>
                    <a:lnTo>
                      <a:pt x="32" y="57"/>
                    </a:lnTo>
                    <a:lnTo>
                      <a:pt x="0" y="5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9A8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9" name="Freeform 190"/>
              <p:cNvSpPr>
                <a:spLocks/>
              </p:cNvSpPr>
              <p:nvPr/>
            </p:nvSpPr>
            <p:spPr bwMode="auto">
              <a:xfrm>
                <a:off x="5389" y="971"/>
                <a:ext cx="8" cy="8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6 h 6"/>
                  <a:gd name="T4" fmla="*/ 0 w 6"/>
                  <a:gd name="T5" fmla="*/ 3 h 6"/>
                  <a:gd name="T6" fmla="*/ 3 w 6"/>
                  <a:gd name="T7" fmla="*/ 0 h 6"/>
                  <a:gd name="T8" fmla="*/ 6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6" y="4"/>
                      <a:pt x="5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0" name="Freeform 191"/>
              <p:cNvSpPr>
                <a:spLocks/>
              </p:cNvSpPr>
              <p:nvPr/>
            </p:nvSpPr>
            <p:spPr bwMode="auto">
              <a:xfrm>
                <a:off x="5328" y="956"/>
                <a:ext cx="22" cy="45"/>
              </a:xfrm>
              <a:custGeom>
                <a:avLst/>
                <a:gdLst>
                  <a:gd name="T0" fmla="*/ 16 w 16"/>
                  <a:gd name="T1" fmla="*/ 0 h 33"/>
                  <a:gd name="T2" fmla="*/ 0 w 16"/>
                  <a:gd name="T3" fmla="*/ 17 h 33"/>
                  <a:gd name="T4" fmla="*/ 16 w 16"/>
                  <a:gd name="T5" fmla="*/ 33 h 33"/>
                  <a:gd name="T6" fmla="*/ 16 w 16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33">
                    <a:moveTo>
                      <a:pt x="16" y="0"/>
                    </a:moveTo>
                    <a:cubicBezTo>
                      <a:pt x="7" y="1"/>
                      <a:pt x="0" y="8"/>
                      <a:pt x="0" y="17"/>
                    </a:cubicBezTo>
                    <a:cubicBezTo>
                      <a:pt x="0" y="26"/>
                      <a:pt x="7" y="33"/>
                      <a:pt x="16" y="33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9A8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1" name="Freeform 192"/>
              <p:cNvSpPr>
                <a:spLocks/>
              </p:cNvSpPr>
              <p:nvPr/>
            </p:nvSpPr>
            <p:spPr bwMode="auto">
              <a:xfrm>
                <a:off x="5406" y="960"/>
                <a:ext cx="32" cy="57"/>
              </a:xfrm>
              <a:custGeom>
                <a:avLst/>
                <a:gdLst>
                  <a:gd name="T0" fmla="*/ 15 w 32"/>
                  <a:gd name="T1" fmla="*/ 0 h 57"/>
                  <a:gd name="T2" fmla="*/ 32 w 32"/>
                  <a:gd name="T3" fmla="*/ 57 h 57"/>
                  <a:gd name="T4" fmla="*/ 0 w 32"/>
                  <a:gd name="T5" fmla="*/ 57 h 57"/>
                  <a:gd name="T6" fmla="*/ 15 w 32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57">
                    <a:moveTo>
                      <a:pt x="15" y="0"/>
                    </a:moveTo>
                    <a:lnTo>
                      <a:pt x="32" y="57"/>
                    </a:lnTo>
                    <a:lnTo>
                      <a:pt x="0" y="5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2" name="Freeform 193"/>
              <p:cNvSpPr>
                <a:spLocks/>
              </p:cNvSpPr>
              <p:nvPr/>
            </p:nvSpPr>
            <p:spPr bwMode="auto">
              <a:xfrm>
                <a:off x="5319" y="921"/>
                <a:ext cx="103" cy="142"/>
              </a:xfrm>
              <a:custGeom>
                <a:avLst/>
                <a:gdLst>
                  <a:gd name="T0" fmla="*/ 0 w 74"/>
                  <a:gd name="T1" fmla="*/ 1 h 102"/>
                  <a:gd name="T2" fmla="*/ 1 w 74"/>
                  <a:gd name="T3" fmla="*/ 52 h 102"/>
                  <a:gd name="T4" fmla="*/ 1 w 74"/>
                  <a:gd name="T5" fmla="*/ 53 h 102"/>
                  <a:gd name="T6" fmla="*/ 74 w 74"/>
                  <a:gd name="T7" fmla="*/ 101 h 102"/>
                  <a:gd name="T8" fmla="*/ 74 w 74"/>
                  <a:gd name="T9" fmla="*/ 98 h 102"/>
                  <a:gd name="T10" fmla="*/ 73 w 74"/>
                  <a:gd name="T11" fmla="*/ 69 h 102"/>
                  <a:gd name="T12" fmla="*/ 73 w 74"/>
                  <a:gd name="T13" fmla="*/ 32 h 102"/>
                  <a:gd name="T14" fmla="*/ 72 w 74"/>
                  <a:gd name="T15" fmla="*/ 0 h 102"/>
                  <a:gd name="T16" fmla="*/ 0 w 74"/>
                  <a:gd name="T17" fmla="*/ 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" h="102">
                    <a:moveTo>
                      <a:pt x="0" y="1"/>
                    </a:moveTo>
                    <a:cubicBezTo>
                      <a:pt x="1" y="52"/>
                      <a:pt x="1" y="52"/>
                      <a:pt x="1" y="5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3" y="91"/>
                      <a:pt x="35" y="102"/>
                      <a:pt x="74" y="101"/>
                    </a:cubicBezTo>
                    <a:cubicBezTo>
                      <a:pt x="74" y="98"/>
                      <a:pt x="74" y="98"/>
                      <a:pt x="74" y="98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32"/>
                      <a:pt x="73" y="32"/>
                      <a:pt x="73" y="32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3" name="Freeform 194"/>
              <p:cNvSpPr>
                <a:spLocks/>
              </p:cNvSpPr>
              <p:nvPr/>
            </p:nvSpPr>
            <p:spPr bwMode="auto">
              <a:xfrm>
                <a:off x="5389" y="971"/>
                <a:ext cx="8" cy="8"/>
              </a:xfrm>
              <a:custGeom>
                <a:avLst/>
                <a:gdLst>
                  <a:gd name="T0" fmla="*/ 6 w 6"/>
                  <a:gd name="T1" fmla="*/ 3 h 6"/>
                  <a:gd name="T2" fmla="*/ 3 w 6"/>
                  <a:gd name="T3" fmla="*/ 6 h 6"/>
                  <a:gd name="T4" fmla="*/ 0 w 6"/>
                  <a:gd name="T5" fmla="*/ 3 h 6"/>
                  <a:gd name="T6" fmla="*/ 3 w 6"/>
                  <a:gd name="T7" fmla="*/ 0 h 6"/>
                  <a:gd name="T8" fmla="*/ 6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6" y="4"/>
                      <a:pt x="5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</a:path>
                </a:pathLst>
              </a:cu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4" name="Freeform 195"/>
              <p:cNvSpPr>
                <a:spLocks/>
              </p:cNvSpPr>
              <p:nvPr/>
            </p:nvSpPr>
            <p:spPr bwMode="auto">
              <a:xfrm>
                <a:off x="5286" y="875"/>
                <a:ext cx="135" cy="140"/>
              </a:xfrm>
              <a:custGeom>
                <a:avLst/>
                <a:gdLst>
                  <a:gd name="T0" fmla="*/ 96 w 97"/>
                  <a:gd name="T1" fmla="*/ 33 h 101"/>
                  <a:gd name="T2" fmla="*/ 56 w 97"/>
                  <a:gd name="T3" fmla="*/ 9 h 101"/>
                  <a:gd name="T4" fmla="*/ 42 w 97"/>
                  <a:gd name="T5" fmla="*/ 13 h 101"/>
                  <a:gd name="T6" fmla="*/ 30 w 97"/>
                  <a:gd name="T7" fmla="*/ 16 h 101"/>
                  <a:gd name="T8" fmla="*/ 25 w 97"/>
                  <a:gd name="T9" fmla="*/ 24 h 101"/>
                  <a:gd name="T10" fmla="*/ 7 w 97"/>
                  <a:gd name="T11" fmla="*/ 27 h 101"/>
                  <a:gd name="T12" fmla="*/ 5 w 97"/>
                  <a:gd name="T13" fmla="*/ 56 h 101"/>
                  <a:gd name="T14" fmla="*/ 18 w 97"/>
                  <a:gd name="T15" fmla="*/ 77 h 101"/>
                  <a:gd name="T16" fmla="*/ 27 w 97"/>
                  <a:gd name="T17" fmla="*/ 101 h 101"/>
                  <a:gd name="T18" fmla="*/ 27 w 97"/>
                  <a:gd name="T19" fmla="*/ 101 h 101"/>
                  <a:gd name="T20" fmla="*/ 46 w 97"/>
                  <a:gd name="T21" fmla="*/ 58 h 101"/>
                  <a:gd name="T22" fmla="*/ 46 w 97"/>
                  <a:gd name="T23" fmla="*/ 58 h 101"/>
                  <a:gd name="T24" fmla="*/ 47 w 97"/>
                  <a:gd name="T25" fmla="*/ 57 h 101"/>
                  <a:gd name="T26" fmla="*/ 66 w 97"/>
                  <a:gd name="T27" fmla="*/ 52 h 101"/>
                  <a:gd name="T28" fmla="*/ 96 w 97"/>
                  <a:gd name="T29" fmla="*/ 33 h 101"/>
                  <a:gd name="T30" fmla="*/ 96 w 97"/>
                  <a:gd name="T31" fmla="*/ 33 h 101"/>
                  <a:gd name="T32" fmla="*/ 96 w 97"/>
                  <a:gd name="T33" fmla="*/ 33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7" h="101">
                    <a:moveTo>
                      <a:pt x="96" y="33"/>
                    </a:moveTo>
                    <a:cubicBezTo>
                      <a:pt x="97" y="14"/>
                      <a:pt x="71" y="0"/>
                      <a:pt x="56" y="9"/>
                    </a:cubicBezTo>
                    <a:cubicBezTo>
                      <a:pt x="51" y="12"/>
                      <a:pt x="48" y="13"/>
                      <a:pt x="42" y="13"/>
                    </a:cubicBezTo>
                    <a:cubicBezTo>
                      <a:pt x="38" y="13"/>
                      <a:pt x="34" y="14"/>
                      <a:pt x="30" y="16"/>
                    </a:cubicBezTo>
                    <a:cubicBezTo>
                      <a:pt x="28" y="17"/>
                      <a:pt x="26" y="20"/>
                      <a:pt x="25" y="24"/>
                    </a:cubicBezTo>
                    <a:cubicBezTo>
                      <a:pt x="19" y="22"/>
                      <a:pt x="12" y="23"/>
                      <a:pt x="7" y="27"/>
                    </a:cubicBezTo>
                    <a:cubicBezTo>
                      <a:pt x="0" y="33"/>
                      <a:pt x="1" y="49"/>
                      <a:pt x="5" y="56"/>
                    </a:cubicBezTo>
                    <a:cubicBezTo>
                      <a:pt x="9" y="62"/>
                      <a:pt x="17" y="70"/>
                      <a:pt x="18" y="77"/>
                    </a:cubicBezTo>
                    <a:cubicBezTo>
                      <a:pt x="20" y="87"/>
                      <a:pt x="17" y="95"/>
                      <a:pt x="27" y="101"/>
                    </a:cubicBezTo>
                    <a:cubicBezTo>
                      <a:pt x="27" y="101"/>
                      <a:pt x="27" y="101"/>
                      <a:pt x="27" y="101"/>
                    </a:cubicBezTo>
                    <a:cubicBezTo>
                      <a:pt x="47" y="89"/>
                      <a:pt x="46" y="58"/>
                      <a:pt x="46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6" y="58"/>
                      <a:pt x="47" y="57"/>
                      <a:pt x="47" y="57"/>
                    </a:cubicBezTo>
                    <a:cubicBezTo>
                      <a:pt x="53" y="51"/>
                      <a:pt x="58" y="52"/>
                      <a:pt x="66" y="52"/>
                    </a:cubicBezTo>
                    <a:cubicBezTo>
                      <a:pt x="77" y="51"/>
                      <a:pt x="93" y="44"/>
                      <a:pt x="96" y="33"/>
                    </a:cubicBezTo>
                    <a:cubicBezTo>
                      <a:pt x="96" y="33"/>
                      <a:pt x="96" y="33"/>
                      <a:pt x="96" y="33"/>
                    </a:cubicBezTo>
                    <a:cubicBezTo>
                      <a:pt x="96" y="33"/>
                      <a:pt x="96" y="33"/>
                      <a:pt x="96" y="33"/>
                    </a:cubicBezTo>
                  </a:path>
                </a:pathLst>
              </a:cu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5" name="Freeform 196"/>
              <p:cNvSpPr>
                <a:spLocks/>
              </p:cNvSpPr>
              <p:nvPr/>
            </p:nvSpPr>
            <p:spPr bwMode="auto">
              <a:xfrm>
                <a:off x="5328" y="956"/>
                <a:ext cx="22" cy="45"/>
              </a:xfrm>
              <a:custGeom>
                <a:avLst/>
                <a:gdLst>
                  <a:gd name="T0" fmla="*/ 16 w 16"/>
                  <a:gd name="T1" fmla="*/ 0 h 33"/>
                  <a:gd name="T2" fmla="*/ 0 w 16"/>
                  <a:gd name="T3" fmla="*/ 17 h 33"/>
                  <a:gd name="T4" fmla="*/ 16 w 16"/>
                  <a:gd name="T5" fmla="*/ 33 h 33"/>
                  <a:gd name="T6" fmla="*/ 16 w 16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33">
                    <a:moveTo>
                      <a:pt x="16" y="0"/>
                    </a:moveTo>
                    <a:cubicBezTo>
                      <a:pt x="7" y="1"/>
                      <a:pt x="0" y="8"/>
                      <a:pt x="0" y="17"/>
                    </a:cubicBezTo>
                    <a:cubicBezTo>
                      <a:pt x="0" y="26"/>
                      <a:pt x="7" y="33"/>
                      <a:pt x="16" y="33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6" name="Rectangle 197"/>
              <p:cNvSpPr>
                <a:spLocks noChangeArrowheads="1"/>
              </p:cNvSpPr>
              <p:nvPr/>
            </p:nvSpPr>
            <p:spPr bwMode="auto">
              <a:xfrm>
                <a:off x="5350" y="978"/>
                <a:ext cx="1" cy="12"/>
              </a:xfrm>
              <a:prstGeom prst="rect">
                <a:avLst/>
              </a:prstGeom>
              <a:solidFill>
                <a:srgbClr val="D6B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7" name="Freeform 198"/>
              <p:cNvSpPr>
                <a:spLocks/>
              </p:cNvSpPr>
              <p:nvPr/>
            </p:nvSpPr>
            <p:spPr bwMode="auto">
              <a:xfrm>
                <a:off x="5350" y="978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  <a:gd name="T3" fmla="*/ 0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8" name="Freeform 199"/>
              <p:cNvSpPr>
                <a:spLocks/>
              </p:cNvSpPr>
              <p:nvPr/>
            </p:nvSpPr>
            <p:spPr bwMode="auto">
              <a:xfrm>
                <a:off x="5339" y="968"/>
                <a:ext cx="11" cy="22"/>
              </a:xfrm>
              <a:custGeom>
                <a:avLst/>
                <a:gdLst>
                  <a:gd name="T0" fmla="*/ 8 w 8"/>
                  <a:gd name="T1" fmla="*/ 0 h 16"/>
                  <a:gd name="T2" fmla="*/ 0 w 8"/>
                  <a:gd name="T3" fmla="*/ 8 h 16"/>
                  <a:gd name="T4" fmla="*/ 8 w 8"/>
                  <a:gd name="T5" fmla="*/ 16 h 16"/>
                  <a:gd name="T6" fmla="*/ 8 w 8"/>
                  <a:gd name="T7" fmla="*/ 16 h 16"/>
                  <a:gd name="T8" fmla="*/ 8 w 8"/>
                  <a:gd name="T9" fmla="*/ 7 h 16"/>
                  <a:gd name="T10" fmla="*/ 8 w 8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6">
                    <a:moveTo>
                      <a:pt x="8" y="0"/>
                    </a:moveTo>
                    <a:cubicBezTo>
                      <a:pt x="3" y="0"/>
                      <a:pt x="0" y="3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D6B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9" name="Freeform 200"/>
              <p:cNvSpPr>
                <a:spLocks noEditPoints="1"/>
              </p:cNvSpPr>
              <p:nvPr/>
            </p:nvSpPr>
            <p:spPr bwMode="auto">
              <a:xfrm>
                <a:off x="5390" y="2043"/>
                <a:ext cx="46" cy="241"/>
              </a:xfrm>
              <a:custGeom>
                <a:avLst/>
                <a:gdLst>
                  <a:gd name="T0" fmla="*/ 17 w 33"/>
                  <a:gd name="T1" fmla="*/ 88 h 173"/>
                  <a:gd name="T2" fmla="*/ 17 w 33"/>
                  <a:gd name="T3" fmla="*/ 88 h 173"/>
                  <a:gd name="T4" fmla="*/ 32 w 33"/>
                  <a:gd name="T5" fmla="*/ 168 h 173"/>
                  <a:gd name="T6" fmla="*/ 33 w 33"/>
                  <a:gd name="T7" fmla="*/ 173 h 173"/>
                  <a:gd name="T8" fmla="*/ 32 w 33"/>
                  <a:gd name="T9" fmla="*/ 168 h 173"/>
                  <a:gd name="T10" fmla="*/ 17 w 33"/>
                  <a:gd name="T11" fmla="*/ 88 h 173"/>
                  <a:gd name="T12" fmla="*/ 0 w 33"/>
                  <a:gd name="T13" fmla="*/ 0 h 173"/>
                  <a:gd name="T14" fmla="*/ 0 w 33"/>
                  <a:gd name="T15" fmla="*/ 0 h 173"/>
                  <a:gd name="T16" fmla="*/ 8 w 33"/>
                  <a:gd name="T17" fmla="*/ 40 h 173"/>
                  <a:gd name="T18" fmla="*/ 8 w 33"/>
                  <a:gd name="T19" fmla="*/ 40 h 173"/>
                  <a:gd name="T20" fmla="*/ 0 w 33"/>
                  <a:gd name="T2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173">
                    <a:moveTo>
                      <a:pt x="17" y="88"/>
                    </a:moveTo>
                    <a:cubicBezTo>
                      <a:pt x="17" y="88"/>
                      <a:pt x="17" y="88"/>
                      <a:pt x="17" y="88"/>
                    </a:cubicBezTo>
                    <a:cubicBezTo>
                      <a:pt x="32" y="168"/>
                      <a:pt x="32" y="168"/>
                      <a:pt x="32" y="168"/>
                    </a:cubicBezTo>
                    <a:cubicBezTo>
                      <a:pt x="32" y="168"/>
                      <a:pt x="33" y="170"/>
                      <a:pt x="33" y="173"/>
                    </a:cubicBezTo>
                    <a:cubicBezTo>
                      <a:pt x="33" y="170"/>
                      <a:pt x="32" y="168"/>
                      <a:pt x="32" y="168"/>
                    </a:cubicBezTo>
                    <a:cubicBezTo>
                      <a:pt x="17" y="88"/>
                      <a:pt x="17" y="88"/>
                      <a:pt x="17" y="88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0" name="Freeform 201"/>
              <p:cNvSpPr>
                <a:spLocks noEditPoints="1"/>
              </p:cNvSpPr>
              <p:nvPr/>
            </p:nvSpPr>
            <p:spPr bwMode="auto">
              <a:xfrm>
                <a:off x="5367" y="1921"/>
                <a:ext cx="23" cy="122"/>
              </a:xfrm>
              <a:custGeom>
                <a:avLst/>
                <a:gdLst>
                  <a:gd name="T0" fmla="*/ 12 w 23"/>
                  <a:gd name="T1" fmla="*/ 65 h 122"/>
                  <a:gd name="T2" fmla="*/ 12 w 23"/>
                  <a:gd name="T3" fmla="*/ 65 h 122"/>
                  <a:gd name="T4" fmla="*/ 23 w 23"/>
                  <a:gd name="T5" fmla="*/ 122 h 122"/>
                  <a:gd name="T6" fmla="*/ 23 w 23"/>
                  <a:gd name="T7" fmla="*/ 122 h 122"/>
                  <a:gd name="T8" fmla="*/ 12 w 23"/>
                  <a:gd name="T9" fmla="*/ 65 h 122"/>
                  <a:gd name="T10" fmla="*/ 0 w 23"/>
                  <a:gd name="T11" fmla="*/ 0 h 122"/>
                  <a:gd name="T12" fmla="*/ 0 w 23"/>
                  <a:gd name="T13" fmla="*/ 0 h 122"/>
                  <a:gd name="T14" fmla="*/ 3 w 23"/>
                  <a:gd name="T15" fmla="*/ 12 h 122"/>
                  <a:gd name="T16" fmla="*/ 3 w 23"/>
                  <a:gd name="T17" fmla="*/ 12 h 122"/>
                  <a:gd name="T18" fmla="*/ 0 w 23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122">
                    <a:moveTo>
                      <a:pt x="12" y="65"/>
                    </a:moveTo>
                    <a:lnTo>
                      <a:pt x="12" y="65"/>
                    </a:lnTo>
                    <a:lnTo>
                      <a:pt x="23" y="122"/>
                    </a:lnTo>
                    <a:lnTo>
                      <a:pt x="23" y="122"/>
                    </a:lnTo>
                    <a:lnTo>
                      <a:pt x="12" y="65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1" name="Freeform 202"/>
              <p:cNvSpPr>
                <a:spLocks noEditPoints="1"/>
              </p:cNvSpPr>
              <p:nvPr/>
            </p:nvSpPr>
            <p:spPr bwMode="auto">
              <a:xfrm>
                <a:off x="5367" y="1921"/>
                <a:ext cx="23" cy="122"/>
              </a:xfrm>
              <a:custGeom>
                <a:avLst/>
                <a:gdLst>
                  <a:gd name="T0" fmla="*/ 12 w 23"/>
                  <a:gd name="T1" fmla="*/ 65 h 122"/>
                  <a:gd name="T2" fmla="*/ 12 w 23"/>
                  <a:gd name="T3" fmla="*/ 65 h 122"/>
                  <a:gd name="T4" fmla="*/ 23 w 23"/>
                  <a:gd name="T5" fmla="*/ 122 h 122"/>
                  <a:gd name="T6" fmla="*/ 23 w 23"/>
                  <a:gd name="T7" fmla="*/ 122 h 122"/>
                  <a:gd name="T8" fmla="*/ 12 w 23"/>
                  <a:gd name="T9" fmla="*/ 65 h 122"/>
                  <a:gd name="T10" fmla="*/ 0 w 23"/>
                  <a:gd name="T11" fmla="*/ 0 h 122"/>
                  <a:gd name="T12" fmla="*/ 0 w 23"/>
                  <a:gd name="T13" fmla="*/ 0 h 122"/>
                  <a:gd name="T14" fmla="*/ 3 w 23"/>
                  <a:gd name="T15" fmla="*/ 12 h 122"/>
                  <a:gd name="T16" fmla="*/ 3 w 23"/>
                  <a:gd name="T17" fmla="*/ 12 h 122"/>
                  <a:gd name="T18" fmla="*/ 0 w 23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122">
                    <a:moveTo>
                      <a:pt x="12" y="65"/>
                    </a:moveTo>
                    <a:lnTo>
                      <a:pt x="12" y="65"/>
                    </a:lnTo>
                    <a:lnTo>
                      <a:pt x="23" y="122"/>
                    </a:lnTo>
                    <a:lnTo>
                      <a:pt x="23" y="122"/>
                    </a:lnTo>
                    <a:lnTo>
                      <a:pt x="12" y="65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2" name="Freeform 203"/>
              <p:cNvSpPr>
                <a:spLocks/>
              </p:cNvSpPr>
              <p:nvPr/>
            </p:nvSpPr>
            <p:spPr bwMode="auto">
              <a:xfrm>
                <a:off x="5402" y="2099"/>
                <a:ext cx="12" cy="67"/>
              </a:xfrm>
              <a:custGeom>
                <a:avLst/>
                <a:gdLst>
                  <a:gd name="T0" fmla="*/ 0 w 12"/>
                  <a:gd name="T1" fmla="*/ 0 h 67"/>
                  <a:gd name="T2" fmla="*/ 0 w 12"/>
                  <a:gd name="T3" fmla="*/ 0 h 67"/>
                  <a:gd name="T4" fmla="*/ 12 w 12"/>
                  <a:gd name="T5" fmla="*/ 67 h 67"/>
                  <a:gd name="T6" fmla="*/ 12 w 12"/>
                  <a:gd name="T7" fmla="*/ 67 h 67"/>
                  <a:gd name="T8" fmla="*/ 0 w 12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7">
                    <a:moveTo>
                      <a:pt x="0" y="0"/>
                    </a:moveTo>
                    <a:lnTo>
                      <a:pt x="0" y="0"/>
                    </a:lnTo>
                    <a:lnTo>
                      <a:pt x="12" y="67"/>
                    </a:lnTo>
                    <a:lnTo>
                      <a:pt x="12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3" name="Freeform 204"/>
              <p:cNvSpPr>
                <a:spLocks/>
              </p:cNvSpPr>
              <p:nvPr/>
            </p:nvSpPr>
            <p:spPr bwMode="auto">
              <a:xfrm>
                <a:off x="5402" y="2099"/>
                <a:ext cx="12" cy="67"/>
              </a:xfrm>
              <a:custGeom>
                <a:avLst/>
                <a:gdLst>
                  <a:gd name="T0" fmla="*/ 0 w 12"/>
                  <a:gd name="T1" fmla="*/ 0 h 67"/>
                  <a:gd name="T2" fmla="*/ 0 w 12"/>
                  <a:gd name="T3" fmla="*/ 0 h 67"/>
                  <a:gd name="T4" fmla="*/ 12 w 12"/>
                  <a:gd name="T5" fmla="*/ 67 h 67"/>
                  <a:gd name="T6" fmla="*/ 12 w 12"/>
                  <a:gd name="T7" fmla="*/ 67 h 67"/>
                  <a:gd name="T8" fmla="*/ 0 w 12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7">
                    <a:moveTo>
                      <a:pt x="0" y="0"/>
                    </a:moveTo>
                    <a:lnTo>
                      <a:pt x="0" y="0"/>
                    </a:lnTo>
                    <a:lnTo>
                      <a:pt x="12" y="67"/>
                    </a:lnTo>
                    <a:lnTo>
                      <a:pt x="12" y="6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3" name="Freeform 206"/>
            <p:cNvSpPr>
              <a:spLocks/>
            </p:cNvSpPr>
            <p:nvPr/>
          </p:nvSpPr>
          <p:spPr bwMode="auto">
            <a:xfrm>
              <a:off x="5370" y="1933"/>
              <a:ext cx="9" cy="53"/>
            </a:xfrm>
            <a:custGeom>
              <a:avLst/>
              <a:gdLst>
                <a:gd name="T0" fmla="*/ 0 w 9"/>
                <a:gd name="T1" fmla="*/ 0 h 53"/>
                <a:gd name="T2" fmla="*/ 0 w 9"/>
                <a:gd name="T3" fmla="*/ 0 h 53"/>
                <a:gd name="T4" fmla="*/ 9 w 9"/>
                <a:gd name="T5" fmla="*/ 53 h 53"/>
                <a:gd name="T6" fmla="*/ 9 w 9"/>
                <a:gd name="T7" fmla="*/ 53 h 53"/>
                <a:gd name="T8" fmla="*/ 0 w 9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3">
                  <a:moveTo>
                    <a:pt x="0" y="0"/>
                  </a:moveTo>
                  <a:lnTo>
                    <a:pt x="0" y="0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1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4" name="Freeform 207"/>
            <p:cNvSpPr>
              <a:spLocks/>
            </p:cNvSpPr>
            <p:nvPr/>
          </p:nvSpPr>
          <p:spPr bwMode="auto">
            <a:xfrm>
              <a:off x="5370" y="1933"/>
              <a:ext cx="9" cy="53"/>
            </a:xfrm>
            <a:custGeom>
              <a:avLst/>
              <a:gdLst>
                <a:gd name="T0" fmla="*/ 0 w 9"/>
                <a:gd name="T1" fmla="*/ 0 h 53"/>
                <a:gd name="T2" fmla="*/ 0 w 9"/>
                <a:gd name="T3" fmla="*/ 0 h 53"/>
                <a:gd name="T4" fmla="*/ 9 w 9"/>
                <a:gd name="T5" fmla="*/ 53 h 53"/>
                <a:gd name="T6" fmla="*/ 9 w 9"/>
                <a:gd name="T7" fmla="*/ 53 h 53"/>
                <a:gd name="T8" fmla="*/ 0 w 9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3">
                  <a:moveTo>
                    <a:pt x="0" y="0"/>
                  </a:moveTo>
                  <a:lnTo>
                    <a:pt x="0" y="0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5" name="Freeform 208"/>
            <p:cNvSpPr>
              <a:spLocks noEditPoints="1"/>
            </p:cNvSpPr>
            <p:nvPr/>
          </p:nvSpPr>
          <p:spPr bwMode="auto">
            <a:xfrm>
              <a:off x="5173" y="2362"/>
              <a:ext cx="9" cy="0"/>
            </a:xfrm>
            <a:custGeom>
              <a:avLst/>
              <a:gdLst>
                <a:gd name="T0" fmla="*/ 0 w 6"/>
                <a:gd name="T1" fmla="*/ 1 w 6"/>
                <a:gd name="T2" fmla="*/ 1 w 6"/>
                <a:gd name="T3" fmla="*/ 0 w 6"/>
                <a:gd name="T4" fmla="*/ 6 w 6"/>
                <a:gd name="T5" fmla="*/ 1 w 6"/>
                <a:gd name="T6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moveTo>
                    <a:pt x="6" y="0"/>
                  </a:moveTo>
                  <a:cubicBezTo>
                    <a:pt x="6" y="0"/>
                    <a:pt x="4" y="0"/>
                    <a:pt x="1" y="0"/>
                  </a:cubicBezTo>
                  <a:cubicBezTo>
                    <a:pt x="4" y="0"/>
                    <a:pt x="6" y="0"/>
                    <a:pt x="6" y="0"/>
                  </a:cubicBezTo>
                </a:path>
              </a:pathLst>
            </a:custGeom>
            <a:solidFill>
              <a:srgbClr val="001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6" name="Freeform 209"/>
            <p:cNvSpPr>
              <a:spLocks/>
            </p:cNvSpPr>
            <p:nvPr/>
          </p:nvSpPr>
          <p:spPr bwMode="auto">
            <a:xfrm>
              <a:off x="5107" y="1921"/>
              <a:ext cx="329" cy="441"/>
            </a:xfrm>
            <a:custGeom>
              <a:avLst/>
              <a:gdLst>
                <a:gd name="T0" fmla="*/ 187 w 237"/>
                <a:gd name="T1" fmla="*/ 0 h 317"/>
                <a:gd name="T2" fmla="*/ 166 w 237"/>
                <a:gd name="T3" fmla="*/ 20 h 317"/>
                <a:gd name="T4" fmla="*/ 203 w 237"/>
                <a:gd name="T5" fmla="*/ 212 h 317"/>
                <a:gd name="T6" fmla="*/ 40 w 237"/>
                <a:gd name="T7" fmla="*/ 244 h 317"/>
                <a:gd name="T8" fmla="*/ 22 w 237"/>
                <a:gd name="T9" fmla="*/ 149 h 317"/>
                <a:gd name="T10" fmla="*/ 0 w 237"/>
                <a:gd name="T11" fmla="*/ 168 h 317"/>
                <a:gd name="T12" fmla="*/ 25 w 237"/>
                <a:gd name="T13" fmla="*/ 297 h 317"/>
                <a:gd name="T14" fmla="*/ 48 w 237"/>
                <a:gd name="T15" fmla="*/ 317 h 317"/>
                <a:gd name="T16" fmla="*/ 49 w 237"/>
                <a:gd name="T17" fmla="*/ 317 h 317"/>
                <a:gd name="T18" fmla="*/ 49 w 237"/>
                <a:gd name="T19" fmla="*/ 317 h 317"/>
                <a:gd name="T20" fmla="*/ 54 w 237"/>
                <a:gd name="T21" fmla="*/ 317 h 317"/>
                <a:gd name="T22" fmla="*/ 54 w 237"/>
                <a:gd name="T23" fmla="*/ 317 h 317"/>
                <a:gd name="T24" fmla="*/ 217 w 237"/>
                <a:gd name="T25" fmla="*/ 285 h 317"/>
                <a:gd name="T26" fmla="*/ 237 w 237"/>
                <a:gd name="T27" fmla="*/ 261 h 317"/>
                <a:gd name="T28" fmla="*/ 236 w 237"/>
                <a:gd name="T29" fmla="*/ 256 h 317"/>
                <a:gd name="T30" fmla="*/ 221 w 237"/>
                <a:gd name="T31" fmla="*/ 176 h 317"/>
                <a:gd name="T32" fmla="*/ 212 w 237"/>
                <a:gd name="T33" fmla="*/ 128 h 317"/>
                <a:gd name="T34" fmla="*/ 204 w 237"/>
                <a:gd name="T35" fmla="*/ 88 h 317"/>
                <a:gd name="T36" fmla="*/ 196 w 237"/>
                <a:gd name="T37" fmla="*/ 47 h 317"/>
                <a:gd name="T38" fmla="*/ 189 w 237"/>
                <a:gd name="T39" fmla="*/ 9 h 317"/>
                <a:gd name="T40" fmla="*/ 187 w 237"/>
                <a:gd name="T4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317">
                  <a:moveTo>
                    <a:pt x="187" y="0"/>
                  </a:moveTo>
                  <a:cubicBezTo>
                    <a:pt x="166" y="20"/>
                    <a:pt x="166" y="20"/>
                    <a:pt x="166" y="20"/>
                  </a:cubicBezTo>
                  <a:cubicBezTo>
                    <a:pt x="203" y="212"/>
                    <a:pt x="203" y="212"/>
                    <a:pt x="203" y="212"/>
                  </a:cubicBezTo>
                  <a:cubicBezTo>
                    <a:pt x="40" y="244"/>
                    <a:pt x="40" y="244"/>
                    <a:pt x="40" y="244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5" y="297"/>
                    <a:pt x="25" y="297"/>
                    <a:pt x="25" y="297"/>
                  </a:cubicBezTo>
                  <a:cubicBezTo>
                    <a:pt x="28" y="314"/>
                    <a:pt x="41" y="317"/>
                    <a:pt x="48" y="317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52" y="317"/>
                    <a:pt x="54" y="317"/>
                    <a:pt x="54" y="317"/>
                  </a:cubicBezTo>
                  <a:cubicBezTo>
                    <a:pt x="54" y="317"/>
                    <a:pt x="54" y="317"/>
                    <a:pt x="54" y="317"/>
                  </a:cubicBezTo>
                  <a:cubicBezTo>
                    <a:pt x="217" y="285"/>
                    <a:pt x="217" y="285"/>
                    <a:pt x="217" y="285"/>
                  </a:cubicBezTo>
                  <a:cubicBezTo>
                    <a:pt x="234" y="282"/>
                    <a:pt x="237" y="268"/>
                    <a:pt x="237" y="261"/>
                  </a:cubicBezTo>
                  <a:cubicBezTo>
                    <a:pt x="237" y="258"/>
                    <a:pt x="236" y="256"/>
                    <a:pt x="236" y="256"/>
                  </a:cubicBezTo>
                  <a:cubicBezTo>
                    <a:pt x="221" y="176"/>
                    <a:pt x="221" y="176"/>
                    <a:pt x="221" y="17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4" y="88"/>
                    <a:pt x="204" y="88"/>
                    <a:pt x="204" y="88"/>
                  </a:cubicBezTo>
                  <a:cubicBezTo>
                    <a:pt x="196" y="47"/>
                    <a:pt x="196" y="47"/>
                    <a:pt x="196" y="47"/>
                  </a:cubicBezTo>
                  <a:cubicBezTo>
                    <a:pt x="189" y="9"/>
                    <a:pt x="189" y="9"/>
                    <a:pt x="189" y="9"/>
                  </a:cubicBezTo>
                  <a:cubicBezTo>
                    <a:pt x="187" y="0"/>
                    <a:pt x="187" y="0"/>
                    <a:pt x="187" y="0"/>
                  </a:cubicBezTo>
                </a:path>
              </a:pathLst>
            </a:custGeom>
            <a:solidFill>
              <a:srgbClr val="006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7" name="Freeform 210"/>
            <p:cNvSpPr>
              <a:spLocks/>
            </p:cNvSpPr>
            <p:nvPr/>
          </p:nvSpPr>
          <p:spPr bwMode="auto">
            <a:xfrm>
              <a:off x="5137" y="1949"/>
              <a:ext cx="252" cy="311"/>
            </a:xfrm>
            <a:custGeom>
              <a:avLst/>
              <a:gdLst>
                <a:gd name="T0" fmla="*/ 201 w 252"/>
                <a:gd name="T1" fmla="*/ 0 h 311"/>
                <a:gd name="T2" fmla="*/ 0 w 252"/>
                <a:gd name="T3" fmla="*/ 179 h 311"/>
                <a:gd name="T4" fmla="*/ 25 w 252"/>
                <a:gd name="T5" fmla="*/ 311 h 311"/>
                <a:gd name="T6" fmla="*/ 252 w 252"/>
                <a:gd name="T7" fmla="*/ 267 h 311"/>
                <a:gd name="T8" fmla="*/ 201 w 252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11">
                  <a:moveTo>
                    <a:pt x="201" y="0"/>
                  </a:moveTo>
                  <a:lnTo>
                    <a:pt x="0" y="179"/>
                  </a:lnTo>
                  <a:lnTo>
                    <a:pt x="25" y="311"/>
                  </a:lnTo>
                  <a:lnTo>
                    <a:pt x="252" y="267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3CB4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8" name="Freeform 211"/>
            <p:cNvSpPr>
              <a:spLocks/>
            </p:cNvSpPr>
            <p:nvPr/>
          </p:nvSpPr>
          <p:spPr bwMode="auto">
            <a:xfrm>
              <a:off x="5137" y="1949"/>
              <a:ext cx="252" cy="311"/>
            </a:xfrm>
            <a:custGeom>
              <a:avLst/>
              <a:gdLst>
                <a:gd name="T0" fmla="*/ 201 w 252"/>
                <a:gd name="T1" fmla="*/ 0 h 311"/>
                <a:gd name="T2" fmla="*/ 0 w 252"/>
                <a:gd name="T3" fmla="*/ 179 h 311"/>
                <a:gd name="T4" fmla="*/ 25 w 252"/>
                <a:gd name="T5" fmla="*/ 311 h 311"/>
                <a:gd name="T6" fmla="*/ 252 w 252"/>
                <a:gd name="T7" fmla="*/ 267 h 311"/>
                <a:gd name="T8" fmla="*/ 201 w 252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311">
                  <a:moveTo>
                    <a:pt x="201" y="0"/>
                  </a:moveTo>
                  <a:lnTo>
                    <a:pt x="0" y="179"/>
                  </a:lnTo>
                  <a:lnTo>
                    <a:pt x="25" y="311"/>
                  </a:lnTo>
                  <a:lnTo>
                    <a:pt x="252" y="267"/>
                  </a:lnTo>
                  <a:lnTo>
                    <a:pt x="2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9" name="Freeform 212"/>
            <p:cNvSpPr>
              <a:spLocks/>
            </p:cNvSpPr>
            <p:nvPr/>
          </p:nvSpPr>
          <p:spPr bwMode="auto">
            <a:xfrm>
              <a:off x="4468" y="2412"/>
              <a:ext cx="501" cy="480"/>
            </a:xfrm>
            <a:custGeom>
              <a:avLst/>
              <a:gdLst>
                <a:gd name="T0" fmla="*/ 294 w 360"/>
                <a:gd name="T1" fmla="*/ 0 h 345"/>
                <a:gd name="T2" fmla="*/ 279 w 360"/>
                <a:gd name="T3" fmla="*/ 16 h 345"/>
                <a:gd name="T4" fmla="*/ 332 w 360"/>
                <a:gd name="T5" fmla="*/ 200 h 345"/>
                <a:gd name="T6" fmla="*/ 24 w 360"/>
                <a:gd name="T7" fmla="*/ 288 h 345"/>
                <a:gd name="T8" fmla="*/ 0 w 360"/>
                <a:gd name="T9" fmla="*/ 314 h 345"/>
                <a:gd name="T10" fmla="*/ 5 w 360"/>
                <a:gd name="T11" fmla="*/ 331 h 345"/>
                <a:gd name="T12" fmla="*/ 22 w 360"/>
                <a:gd name="T13" fmla="*/ 345 h 345"/>
                <a:gd name="T14" fmla="*/ 27 w 360"/>
                <a:gd name="T15" fmla="*/ 344 h 345"/>
                <a:gd name="T16" fmla="*/ 347 w 360"/>
                <a:gd name="T17" fmla="*/ 253 h 345"/>
                <a:gd name="T18" fmla="*/ 360 w 360"/>
                <a:gd name="T19" fmla="*/ 236 h 345"/>
                <a:gd name="T20" fmla="*/ 359 w 360"/>
                <a:gd name="T21" fmla="*/ 231 h 345"/>
                <a:gd name="T22" fmla="*/ 359 w 360"/>
                <a:gd name="T23" fmla="*/ 231 h 345"/>
                <a:gd name="T24" fmla="*/ 294 w 360"/>
                <a:gd name="T25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0" h="345">
                  <a:moveTo>
                    <a:pt x="294" y="0"/>
                  </a:moveTo>
                  <a:cubicBezTo>
                    <a:pt x="279" y="16"/>
                    <a:pt x="279" y="16"/>
                    <a:pt x="279" y="16"/>
                  </a:cubicBezTo>
                  <a:cubicBezTo>
                    <a:pt x="332" y="200"/>
                    <a:pt x="332" y="200"/>
                    <a:pt x="332" y="200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5" y="331"/>
                    <a:pt x="5" y="331"/>
                    <a:pt x="5" y="331"/>
                  </a:cubicBezTo>
                  <a:cubicBezTo>
                    <a:pt x="8" y="343"/>
                    <a:pt x="16" y="345"/>
                    <a:pt x="22" y="345"/>
                  </a:cubicBezTo>
                  <a:cubicBezTo>
                    <a:pt x="25" y="345"/>
                    <a:pt x="27" y="344"/>
                    <a:pt x="27" y="344"/>
                  </a:cubicBezTo>
                  <a:cubicBezTo>
                    <a:pt x="347" y="253"/>
                    <a:pt x="347" y="253"/>
                    <a:pt x="347" y="253"/>
                  </a:cubicBezTo>
                  <a:cubicBezTo>
                    <a:pt x="358" y="250"/>
                    <a:pt x="360" y="242"/>
                    <a:pt x="360" y="236"/>
                  </a:cubicBezTo>
                  <a:cubicBezTo>
                    <a:pt x="360" y="233"/>
                    <a:pt x="359" y="231"/>
                    <a:pt x="359" y="231"/>
                  </a:cubicBezTo>
                  <a:cubicBezTo>
                    <a:pt x="359" y="231"/>
                    <a:pt x="359" y="231"/>
                    <a:pt x="359" y="231"/>
                  </a:cubicBezTo>
                  <a:cubicBezTo>
                    <a:pt x="294" y="0"/>
                    <a:pt x="294" y="0"/>
                    <a:pt x="294" y="0"/>
                  </a:cubicBezTo>
                </a:path>
              </a:pathLst>
            </a:custGeom>
            <a:solidFill>
              <a:srgbClr val="006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0" name="Freeform 213"/>
            <p:cNvSpPr>
              <a:spLocks/>
            </p:cNvSpPr>
            <p:nvPr/>
          </p:nvSpPr>
          <p:spPr bwMode="auto">
            <a:xfrm>
              <a:off x="4502" y="2434"/>
              <a:ext cx="428" cy="378"/>
            </a:xfrm>
            <a:custGeom>
              <a:avLst/>
              <a:gdLst>
                <a:gd name="T0" fmla="*/ 354 w 428"/>
                <a:gd name="T1" fmla="*/ 0 h 378"/>
                <a:gd name="T2" fmla="*/ 0 w 428"/>
                <a:gd name="T3" fmla="*/ 378 h 378"/>
                <a:gd name="T4" fmla="*/ 428 w 428"/>
                <a:gd name="T5" fmla="*/ 256 h 378"/>
                <a:gd name="T6" fmla="*/ 354 w 428"/>
                <a:gd name="T7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8" h="378">
                  <a:moveTo>
                    <a:pt x="354" y="0"/>
                  </a:moveTo>
                  <a:lnTo>
                    <a:pt x="0" y="378"/>
                  </a:lnTo>
                  <a:lnTo>
                    <a:pt x="428" y="256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3CB4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1" name="Freeform 214"/>
            <p:cNvSpPr>
              <a:spLocks/>
            </p:cNvSpPr>
            <p:nvPr/>
          </p:nvSpPr>
          <p:spPr bwMode="auto">
            <a:xfrm>
              <a:off x="4502" y="2434"/>
              <a:ext cx="428" cy="378"/>
            </a:xfrm>
            <a:custGeom>
              <a:avLst/>
              <a:gdLst>
                <a:gd name="T0" fmla="*/ 354 w 428"/>
                <a:gd name="T1" fmla="*/ 0 h 378"/>
                <a:gd name="T2" fmla="*/ 0 w 428"/>
                <a:gd name="T3" fmla="*/ 378 h 378"/>
                <a:gd name="T4" fmla="*/ 428 w 428"/>
                <a:gd name="T5" fmla="*/ 256 h 378"/>
                <a:gd name="T6" fmla="*/ 354 w 428"/>
                <a:gd name="T7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8" h="378">
                  <a:moveTo>
                    <a:pt x="354" y="0"/>
                  </a:moveTo>
                  <a:lnTo>
                    <a:pt x="0" y="378"/>
                  </a:lnTo>
                  <a:lnTo>
                    <a:pt x="428" y="256"/>
                  </a:lnTo>
                  <a:lnTo>
                    <a:pt x="3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2" name="Rectangle 215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3" name="Rectangle 216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4" name="Rectangle 217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5" name="Rectangle 218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6" name="Rectangle 219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" name="Rectangle 220"/>
            <p:cNvSpPr>
              <a:spLocks noChangeArrowheads="1"/>
            </p:cNvSpPr>
            <p:nvPr/>
          </p:nvSpPr>
          <p:spPr bwMode="auto">
            <a:xfrm>
              <a:off x="4257" y="29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8" name="Rectangle 221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9" name="Rectangle 222"/>
            <p:cNvSpPr>
              <a:spLocks noChangeArrowheads="1"/>
            </p:cNvSpPr>
            <p:nvPr/>
          </p:nvSpPr>
          <p:spPr bwMode="auto">
            <a:xfrm>
              <a:off x="4207" y="29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" name="Rectangle 223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1" name="Rectangle 224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" name="Rectangle 225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" name="Rectangle 226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4" name="Rectangle 227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5" name="Rectangle 228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6" name="Rectangle 229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7" name="Rectangle 230"/>
            <p:cNvSpPr>
              <a:spLocks noChangeArrowheads="1"/>
            </p:cNvSpPr>
            <p:nvPr/>
          </p:nvSpPr>
          <p:spPr bwMode="auto">
            <a:xfrm>
              <a:off x="4407" y="31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8" name="Rectangle 231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9" name="Rectangle 232"/>
            <p:cNvSpPr>
              <a:spLocks noChangeArrowheads="1"/>
            </p:cNvSpPr>
            <p:nvPr/>
          </p:nvSpPr>
          <p:spPr bwMode="auto">
            <a:xfrm>
              <a:off x="4357" y="308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0" name="Rectangle 233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1" name="Rectangle 234"/>
            <p:cNvSpPr>
              <a:spLocks noChangeArrowheads="1"/>
            </p:cNvSpPr>
            <p:nvPr/>
          </p:nvSpPr>
          <p:spPr bwMode="auto">
            <a:xfrm>
              <a:off x="4307" y="3035"/>
              <a:ext cx="50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2" name="Freeform 235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50 h 250"/>
                <a:gd name="T2" fmla="*/ 251 w 301"/>
                <a:gd name="T3" fmla="*/ 0 h 250"/>
                <a:gd name="T4" fmla="*/ 201 w 301"/>
                <a:gd name="T5" fmla="*/ 0 h 250"/>
                <a:gd name="T6" fmla="*/ 201 w 301"/>
                <a:gd name="T7" fmla="*/ 50 h 250"/>
                <a:gd name="T8" fmla="*/ 151 w 301"/>
                <a:gd name="T9" fmla="*/ 50 h 250"/>
                <a:gd name="T10" fmla="*/ 151 w 301"/>
                <a:gd name="T11" fmla="*/ 100 h 250"/>
                <a:gd name="T12" fmla="*/ 100 w 301"/>
                <a:gd name="T13" fmla="*/ 100 h 250"/>
                <a:gd name="T14" fmla="*/ 100 w 301"/>
                <a:gd name="T15" fmla="*/ 150 h 250"/>
                <a:gd name="T16" fmla="*/ 50 w 301"/>
                <a:gd name="T17" fmla="*/ 150 h 250"/>
                <a:gd name="T18" fmla="*/ 50 w 301"/>
                <a:gd name="T19" fmla="*/ 200 h 250"/>
                <a:gd name="T20" fmla="*/ 0 w 301"/>
                <a:gd name="T21" fmla="*/ 200 h 250"/>
                <a:gd name="T22" fmla="*/ 0 w 301"/>
                <a:gd name="T23" fmla="*/ 250 h 250"/>
                <a:gd name="T24" fmla="*/ 50 w 301"/>
                <a:gd name="T25" fmla="*/ 250 h 250"/>
                <a:gd name="T26" fmla="*/ 100 w 301"/>
                <a:gd name="T27" fmla="*/ 250 h 250"/>
                <a:gd name="T28" fmla="*/ 151 w 301"/>
                <a:gd name="T29" fmla="*/ 250 h 250"/>
                <a:gd name="T30" fmla="*/ 201 w 301"/>
                <a:gd name="T31" fmla="*/ 250 h 250"/>
                <a:gd name="T32" fmla="*/ 201 w 301"/>
                <a:gd name="T33" fmla="*/ 200 h 250"/>
                <a:gd name="T34" fmla="*/ 251 w 301"/>
                <a:gd name="T35" fmla="*/ 200 h 250"/>
                <a:gd name="T36" fmla="*/ 251 w 301"/>
                <a:gd name="T37" fmla="*/ 150 h 250"/>
                <a:gd name="T38" fmla="*/ 301 w 301"/>
                <a:gd name="T39" fmla="*/ 150 h 250"/>
                <a:gd name="T40" fmla="*/ 301 w 301"/>
                <a:gd name="T41" fmla="*/ 100 h 250"/>
                <a:gd name="T42" fmla="*/ 301 w 301"/>
                <a:gd name="T43" fmla="*/ 50 h 250"/>
                <a:gd name="T44" fmla="*/ 251 w 301"/>
                <a:gd name="T45" fmla="*/ 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50"/>
                  </a:moveTo>
                  <a:lnTo>
                    <a:pt x="251" y="0"/>
                  </a:ln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" name="Freeform 236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50 h 250"/>
                <a:gd name="T2" fmla="*/ 251 w 301"/>
                <a:gd name="T3" fmla="*/ 0 h 250"/>
                <a:gd name="T4" fmla="*/ 201 w 301"/>
                <a:gd name="T5" fmla="*/ 0 h 250"/>
                <a:gd name="T6" fmla="*/ 201 w 301"/>
                <a:gd name="T7" fmla="*/ 50 h 250"/>
                <a:gd name="T8" fmla="*/ 151 w 301"/>
                <a:gd name="T9" fmla="*/ 50 h 250"/>
                <a:gd name="T10" fmla="*/ 151 w 301"/>
                <a:gd name="T11" fmla="*/ 100 h 250"/>
                <a:gd name="T12" fmla="*/ 100 w 301"/>
                <a:gd name="T13" fmla="*/ 100 h 250"/>
                <a:gd name="T14" fmla="*/ 100 w 301"/>
                <a:gd name="T15" fmla="*/ 150 h 250"/>
                <a:gd name="T16" fmla="*/ 50 w 301"/>
                <a:gd name="T17" fmla="*/ 150 h 250"/>
                <a:gd name="T18" fmla="*/ 50 w 301"/>
                <a:gd name="T19" fmla="*/ 200 h 250"/>
                <a:gd name="T20" fmla="*/ 0 w 301"/>
                <a:gd name="T21" fmla="*/ 200 h 250"/>
                <a:gd name="T22" fmla="*/ 0 w 301"/>
                <a:gd name="T23" fmla="*/ 250 h 250"/>
                <a:gd name="T24" fmla="*/ 50 w 301"/>
                <a:gd name="T25" fmla="*/ 250 h 250"/>
                <a:gd name="T26" fmla="*/ 100 w 301"/>
                <a:gd name="T27" fmla="*/ 250 h 250"/>
                <a:gd name="T28" fmla="*/ 151 w 301"/>
                <a:gd name="T29" fmla="*/ 250 h 250"/>
                <a:gd name="T30" fmla="*/ 201 w 301"/>
                <a:gd name="T31" fmla="*/ 250 h 250"/>
                <a:gd name="T32" fmla="*/ 201 w 301"/>
                <a:gd name="T33" fmla="*/ 200 h 250"/>
                <a:gd name="T34" fmla="*/ 251 w 301"/>
                <a:gd name="T35" fmla="*/ 200 h 250"/>
                <a:gd name="T36" fmla="*/ 251 w 301"/>
                <a:gd name="T37" fmla="*/ 150 h 250"/>
                <a:gd name="T38" fmla="*/ 301 w 301"/>
                <a:gd name="T39" fmla="*/ 150 h 250"/>
                <a:gd name="T40" fmla="*/ 301 w 301"/>
                <a:gd name="T41" fmla="*/ 100 h 250"/>
                <a:gd name="T42" fmla="*/ 301 w 301"/>
                <a:gd name="T43" fmla="*/ 50 h 250"/>
                <a:gd name="T44" fmla="*/ 251 w 301"/>
                <a:gd name="T45" fmla="*/ 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50"/>
                  </a:moveTo>
                  <a:lnTo>
                    <a:pt x="251" y="0"/>
                  </a:ln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" name="Freeform 237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0 h 250"/>
                <a:gd name="T2" fmla="*/ 201 w 301"/>
                <a:gd name="T3" fmla="*/ 0 h 250"/>
                <a:gd name="T4" fmla="*/ 201 w 301"/>
                <a:gd name="T5" fmla="*/ 50 h 250"/>
                <a:gd name="T6" fmla="*/ 151 w 301"/>
                <a:gd name="T7" fmla="*/ 50 h 250"/>
                <a:gd name="T8" fmla="*/ 151 w 301"/>
                <a:gd name="T9" fmla="*/ 100 h 250"/>
                <a:gd name="T10" fmla="*/ 100 w 301"/>
                <a:gd name="T11" fmla="*/ 100 h 250"/>
                <a:gd name="T12" fmla="*/ 100 w 301"/>
                <a:gd name="T13" fmla="*/ 150 h 250"/>
                <a:gd name="T14" fmla="*/ 50 w 301"/>
                <a:gd name="T15" fmla="*/ 150 h 250"/>
                <a:gd name="T16" fmla="*/ 50 w 301"/>
                <a:gd name="T17" fmla="*/ 200 h 250"/>
                <a:gd name="T18" fmla="*/ 0 w 301"/>
                <a:gd name="T19" fmla="*/ 200 h 250"/>
                <a:gd name="T20" fmla="*/ 0 w 301"/>
                <a:gd name="T21" fmla="*/ 250 h 250"/>
                <a:gd name="T22" fmla="*/ 50 w 301"/>
                <a:gd name="T23" fmla="*/ 250 h 250"/>
                <a:gd name="T24" fmla="*/ 100 w 301"/>
                <a:gd name="T25" fmla="*/ 250 h 250"/>
                <a:gd name="T26" fmla="*/ 151 w 301"/>
                <a:gd name="T27" fmla="*/ 250 h 250"/>
                <a:gd name="T28" fmla="*/ 201 w 301"/>
                <a:gd name="T29" fmla="*/ 250 h 250"/>
                <a:gd name="T30" fmla="*/ 201 w 301"/>
                <a:gd name="T31" fmla="*/ 200 h 250"/>
                <a:gd name="T32" fmla="*/ 251 w 301"/>
                <a:gd name="T33" fmla="*/ 200 h 250"/>
                <a:gd name="T34" fmla="*/ 251 w 301"/>
                <a:gd name="T35" fmla="*/ 150 h 250"/>
                <a:gd name="T36" fmla="*/ 301 w 301"/>
                <a:gd name="T37" fmla="*/ 150 h 250"/>
                <a:gd name="T38" fmla="*/ 301 w 301"/>
                <a:gd name="T39" fmla="*/ 100 h 250"/>
                <a:gd name="T40" fmla="*/ 301 w 301"/>
                <a:gd name="T41" fmla="*/ 50 h 250"/>
                <a:gd name="T42" fmla="*/ 251 w 301"/>
                <a:gd name="T43" fmla="*/ 50 h 250"/>
                <a:gd name="T44" fmla="*/ 251 w 301"/>
                <a:gd name="T45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0"/>
                  </a:move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" name="Freeform 238"/>
            <p:cNvSpPr>
              <a:spLocks/>
            </p:cNvSpPr>
            <p:nvPr/>
          </p:nvSpPr>
          <p:spPr bwMode="auto">
            <a:xfrm>
              <a:off x="3956" y="2935"/>
              <a:ext cx="301" cy="250"/>
            </a:xfrm>
            <a:custGeom>
              <a:avLst/>
              <a:gdLst>
                <a:gd name="T0" fmla="*/ 251 w 301"/>
                <a:gd name="T1" fmla="*/ 0 h 250"/>
                <a:gd name="T2" fmla="*/ 201 w 301"/>
                <a:gd name="T3" fmla="*/ 0 h 250"/>
                <a:gd name="T4" fmla="*/ 201 w 301"/>
                <a:gd name="T5" fmla="*/ 50 h 250"/>
                <a:gd name="T6" fmla="*/ 151 w 301"/>
                <a:gd name="T7" fmla="*/ 50 h 250"/>
                <a:gd name="T8" fmla="*/ 151 w 301"/>
                <a:gd name="T9" fmla="*/ 100 h 250"/>
                <a:gd name="T10" fmla="*/ 100 w 301"/>
                <a:gd name="T11" fmla="*/ 100 h 250"/>
                <a:gd name="T12" fmla="*/ 100 w 301"/>
                <a:gd name="T13" fmla="*/ 150 h 250"/>
                <a:gd name="T14" fmla="*/ 50 w 301"/>
                <a:gd name="T15" fmla="*/ 150 h 250"/>
                <a:gd name="T16" fmla="*/ 50 w 301"/>
                <a:gd name="T17" fmla="*/ 200 h 250"/>
                <a:gd name="T18" fmla="*/ 0 w 301"/>
                <a:gd name="T19" fmla="*/ 200 h 250"/>
                <a:gd name="T20" fmla="*/ 0 w 301"/>
                <a:gd name="T21" fmla="*/ 250 h 250"/>
                <a:gd name="T22" fmla="*/ 50 w 301"/>
                <a:gd name="T23" fmla="*/ 250 h 250"/>
                <a:gd name="T24" fmla="*/ 100 w 301"/>
                <a:gd name="T25" fmla="*/ 250 h 250"/>
                <a:gd name="T26" fmla="*/ 151 w 301"/>
                <a:gd name="T27" fmla="*/ 250 h 250"/>
                <a:gd name="T28" fmla="*/ 201 w 301"/>
                <a:gd name="T29" fmla="*/ 250 h 250"/>
                <a:gd name="T30" fmla="*/ 201 w 301"/>
                <a:gd name="T31" fmla="*/ 200 h 250"/>
                <a:gd name="T32" fmla="*/ 251 w 301"/>
                <a:gd name="T33" fmla="*/ 200 h 250"/>
                <a:gd name="T34" fmla="*/ 251 w 301"/>
                <a:gd name="T35" fmla="*/ 150 h 250"/>
                <a:gd name="T36" fmla="*/ 301 w 301"/>
                <a:gd name="T37" fmla="*/ 150 h 250"/>
                <a:gd name="T38" fmla="*/ 301 w 301"/>
                <a:gd name="T39" fmla="*/ 100 h 250"/>
                <a:gd name="T40" fmla="*/ 301 w 301"/>
                <a:gd name="T41" fmla="*/ 50 h 250"/>
                <a:gd name="T42" fmla="*/ 251 w 301"/>
                <a:gd name="T43" fmla="*/ 50 h 250"/>
                <a:gd name="T44" fmla="*/ 251 w 301"/>
                <a:gd name="T45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50">
                  <a:moveTo>
                    <a:pt x="251" y="0"/>
                  </a:moveTo>
                  <a:lnTo>
                    <a:pt x="201" y="0"/>
                  </a:lnTo>
                  <a:lnTo>
                    <a:pt x="201" y="50"/>
                  </a:lnTo>
                  <a:lnTo>
                    <a:pt x="151" y="50"/>
                  </a:lnTo>
                  <a:lnTo>
                    <a:pt x="151" y="100"/>
                  </a:lnTo>
                  <a:lnTo>
                    <a:pt x="100" y="100"/>
                  </a:lnTo>
                  <a:lnTo>
                    <a:pt x="100" y="150"/>
                  </a:lnTo>
                  <a:lnTo>
                    <a:pt x="50" y="150"/>
                  </a:lnTo>
                  <a:lnTo>
                    <a:pt x="50" y="200"/>
                  </a:lnTo>
                  <a:lnTo>
                    <a:pt x="0" y="200"/>
                  </a:lnTo>
                  <a:lnTo>
                    <a:pt x="0" y="250"/>
                  </a:lnTo>
                  <a:lnTo>
                    <a:pt x="50" y="250"/>
                  </a:lnTo>
                  <a:lnTo>
                    <a:pt x="100" y="250"/>
                  </a:lnTo>
                  <a:lnTo>
                    <a:pt x="151" y="250"/>
                  </a:lnTo>
                  <a:lnTo>
                    <a:pt x="201" y="250"/>
                  </a:lnTo>
                  <a:lnTo>
                    <a:pt x="201" y="200"/>
                  </a:lnTo>
                  <a:lnTo>
                    <a:pt x="251" y="200"/>
                  </a:lnTo>
                  <a:lnTo>
                    <a:pt x="251" y="150"/>
                  </a:lnTo>
                  <a:lnTo>
                    <a:pt x="301" y="150"/>
                  </a:lnTo>
                  <a:lnTo>
                    <a:pt x="301" y="100"/>
                  </a:lnTo>
                  <a:lnTo>
                    <a:pt x="301" y="50"/>
                  </a:lnTo>
                  <a:lnTo>
                    <a:pt x="251" y="50"/>
                  </a:lnTo>
                  <a:lnTo>
                    <a:pt x="25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" name="Freeform 239"/>
            <p:cNvSpPr>
              <a:spLocks/>
            </p:cNvSpPr>
            <p:nvPr/>
          </p:nvSpPr>
          <p:spPr bwMode="auto">
            <a:xfrm>
              <a:off x="4157" y="3035"/>
              <a:ext cx="250" cy="150"/>
            </a:xfrm>
            <a:custGeom>
              <a:avLst/>
              <a:gdLst>
                <a:gd name="T0" fmla="*/ 200 w 250"/>
                <a:gd name="T1" fmla="*/ 100 h 150"/>
                <a:gd name="T2" fmla="*/ 200 w 250"/>
                <a:gd name="T3" fmla="*/ 50 h 150"/>
                <a:gd name="T4" fmla="*/ 150 w 250"/>
                <a:gd name="T5" fmla="*/ 50 h 150"/>
                <a:gd name="T6" fmla="*/ 150 w 250"/>
                <a:gd name="T7" fmla="*/ 0 h 150"/>
                <a:gd name="T8" fmla="*/ 100 w 250"/>
                <a:gd name="T9" fmla="*/ 0 h 150"/>
                <a:gd name="T10" fmla="*/ 100 w 250"/>
                <a:gd name="T11" fmla="*/ 50 h 150"/>
                <a:gd name="T12" fmla="*/ 50 w 250"/>
                <a:gd name="T13" fmla="*/ 50 h 150"/>
                <a:gd name="T14" fmla="*/ 50 w 250"/>
                <a:gd name="T15" fmla="*/ 100 h 150"/>
                <a:gd name="T16" fmla="*/ 0 w 250"/>
                <a:gd name="T17" fmla="*/ 100 h 150"/>
                <a:gd name="T18" fmla="*/ 0 w 250"/>
                <a:gd name="T19" fmla="*/ 150 h 150"/>
                <a:gd name="T20" fmla="*/ 50 w 250"/>
                <a:gd name="T21" fmla="*/ 150 h 150"/>
                <a:gd name="T22" fmla="*/ 100 w 250"/>
                <a:gd name="T23" fmla="*/ 150 h 150"/>
                <a:gd name="T24" fmla="*/ 150 w 250"/>
                <a:gd name="T25" fmla="*/ 150 h 150"/>
                <a:gd name="T26" fmla="*/ 200 w 250"/>
                <a:gd name="T27" fmla="*/ 150 h 150"/>
                <a:gd name="T28" fmla="*/ 250 w 250"/>
                <a:gd name="T29" fmla="*/ 150 h 150"/>
                <a:gd name="T30" fmla="*/ 250 w 250"/>
                <a:gd name="T31" fmla="*/ 100 h 150"/>
                <a:gd name="T32" fmla="*/ 200 w 250"/>
                <a:gd name="T33" fmla="*/ 10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0" h="150">
                  <a:moveTo>
                    <a:pt x="200" y="100"/>
                  </a:moveTo>
                  <a:lnTo>
                    <a:pt x="200" y="50"/>
                  </a:lnTo>
                  <a:lnTo>
                    <a:pt x="150" y="50"/>
                  </a:lnTo>
                  <a:lnTo>
                    <a:pt x="150" y="0"/>
                  </a:lnTo>
                  <a:lnTo>
                    <a:pt x="100" y="0"/>
                  </a:lnTo>
                  <a:lnTo>
                    <a:pt x="100" y="50"/>
                  </a:lnTo>
                  <a:lnTo>
                    <a:pt x="50" y="50"/>
                  </a:lnTo>
                  <a:lnTo>
                    <a:pt x="50" y="100"/>
                  </a:lnTo>
                  <a:lnTo>
                    <a:pt x="0" y="100"/>
                  </a:lnTo>
                  <a:lnTo>
                    <a:pt x="0" y="150"/>
                  </a:lnTo>
                  <a:lnTo>
                    <a:pt x="50" y="150"/>
                  </a:lnTo>
                  <a:lnTo>
                    <a:pt x="100" y="150"/>
                  </a:lnTo>
                  <a:lnTo>
                    <a:pt x="150" y="150"/>
                  </a:lnTo>
                  <a:lnTo>
                    <a:pt x="200" y="150"/>
                  </a:lnTo>
                  <a:lnTo>
                    <a:pt x="250" y="150"/>
                  </a:lnTo>
                  <a:lnTo>
                    <a:pt x="250" y="100"/>
                  </a:lnTo>
                  <a:lnTo>
                    <a:pt x="200" y="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649754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hidden">
          <a:xfrm>
            <a:off x="1" y="1178952"/>
            <a:ext cx="12436475" cy="5815573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0" tIns="46630" rIns="46630" bIns="46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0" fontAlgn="base">
              <a:spcBef>
                <a:spcPct val="0"/>
              </a:spcBef>
              <a:spcAft>
                <a:spcPct val="0"/>
              </a:spcAft>
            </a:pPr>
            <a:endParaRPr lang="en-US" sz="1836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7136" cy="2219197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buNone/>
              <a:defRPr sz="3264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1pPr>
            <a:lvl2pPr marL="346486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2pPr>
            <a:lvl3pPr marL="584492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3pPr>
            <a:lvl4pPr marL="814403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4pPr>
            <a:lvl5pPr marL="1050791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6560493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Orange">
    <p:bg>
      <p:bgPr>
        <a:solidFill>
          <a:srgbClr val="DC3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38391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9523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Green">
    <p:bg>
      <p:bgPr>
        <a:solidFill>
          <a:srgbClr val="007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49610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210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112182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Blue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38391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8015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Purple">
    <p:bg>
      <p:bgPr>
        <a:solidFill>
          <a:srgbClr val="682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9092" y="1838391"/>
            <a:ext cx="10058346" cy="1201676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7200" spc="-153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189092" y="3497262"/>
            <a:ext cx="10058346" cy="6832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-71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0508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Orange">
    <p:bg>
      <p:bgPr>
        <a:solidFill>
          <a:srgbClr val="DC3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4106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Green">
    <p:bg>
      <p:bgPr>
        <a:solidFill>
          <a:srgbClr val="007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2105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Blue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21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nchy Slide Purple">
    <p:bg>
      <p:bgPr>
        <a:solidFill>
          <a:srgbClr val="682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1897" y="2526758"/>
            <a:ext cx="10972680" cy="1427699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8800" spc="-306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47" y="6277003"/>
            <a:ext cx="121502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1007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Oran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94601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Green">
    <p:bg>
      <p:bgPr>
        <a:solidFill>
          <a:srgbClr val="007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5023657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Blue">
    <p:bg>
      <p:bgPr>
        <a:solidFill>
          <a:srgbClr val="0018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7473221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Purple">
    <p:bg>
      <p:bgPr>
        <a:solidFill>
          <a:srgbClr val="682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826116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897" y="4411652"/>
            <a:ext cx="10972680" cy="693267"/>
          </a:xfrm>
        </p:spPr>
        <p:txBody>
          <a:bodyPr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lang="en-US" sz="3600" kern="1200" spc="-71" baseline="0" dirty="0">
                <a:gradFill>
                  <a:gsLst>
                    <a:gs pos="2083">
                      <a:schemeClr val="bg2"/>
                    </a:gs>
                    <a:gs pos="99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66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2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98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65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31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97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63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30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32559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31897" y="2548368"/>
            <a:ext cx="10972680" cy="1406089"/>
          </a:xfrm>
        </p:spPr>
        <p:txBody>
          <a:bodyPr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lang="en-US" sz="9600" b="0" kern="1200" cap="none" spc="-408" baseline="0" dirty="0" smtClean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31897" y="1008768"/>
            <a:ext cx="10972680" cy="1116909"/>
          </a:xfrm>
        </p:spPr>
        <p:txBody>
          <a:bodyPr wrap="square" anchor="b">
            <a:spAutoFit/>
          </a:bodyPr>
          <a:lstStyle>
            <a:lvl1pPr marL="0" indent="0">
              <a:buNone/>
              <a:defRPr sz="6600" spc="-153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15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274702" y="296897"/>
            <a:ext cx="11887136" cy="862737"/>
          </a:xfrm>
        </p:spPr>
        <p:txBody>
          <a:bodyPr>
            <a:spAutoFit/>
          </a:bodyPr>
          <a:lstStyle>
            <a:lvl1pPr>
              <a:defRPr sz="4800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702" y="1211287"/>
            <a:ext cx="11887136" cy="2240613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>
              <a:buClr>
                <a:srgbClr val="FFFFFF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628650" indent="-285750">
              <a:buClr>
                <a:srgbClr val="FFFFFF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914400" indent="-285750">
              <a:buClr>
                <a:srgbClr val="FFFFFF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143000" indent="-228600">
              <a:buClr>
                <a:srgbClr val="FFFFFF"/>
              </a:buClr>
              <a:buSzPct val="90000"/>
              <a:buFont typeface="Arial" pitchFamily="34" charset="0"/>
              <a:buChar char="•"/>
              <a:tabLst/>
              <a:defRPr sz="20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71600" indent="-228600">
              <a:buClr>
                <a:srgbClr val="FFFFFF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 sz="3672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474658108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1280" y="1938067"/>
            <a:ext cx="11378776" cy="1017048"/>
          </a:xfrm>
        </p:spPr>
        <p:txBody>
          <a:bodyPr anchor="b" anchorCtr="0"/>
          <a:lstStyle>
            <a:lvl1pPr>
              <a:defRPr sz="5508" spc="-115" baseline="0">
                <a:ln w="3175">
                  <a:noFill/>
                </a:ln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31280" y="3349895"/>
            <a:ext cx="11378776" cy="5085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pc="-54" baseline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5805109" y="6165073"/>
            <a:ext cx="6104948" cy="563919"/>
            <a:chOff x="5589017" y="5492750"/>
            <a:chExt cx="6184530" cy="571500"/>
          </a:xfrm>
        </p:grpSpPr>
        <p:pic>
          <p:nvPicPr>
            <p:cNvPr id="6" name="Picture 3" descr="\\server\chillibreeze\ppt\NEW Microsoft Product Logos\Windows Server 2012.png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589017" y="5537200"/>
              <a:ext cx="3638551" cy="52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436747" y="5492750"/>
              <a:ext cx="2336800" cy="571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790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9660" y="2875736"/>
            <a:ext cx="11375537" cy="1243058"/>
          </a:xfrm>
        </p:spPr>
        <p:txBody>
          <a:bodyPr anchor="b" anchorCtr="0"/>
          <a:lstStyle>
            <a:lvl1pPr>
              <a:defRPr sz="6733" spc="-229" baseline="0">
                <a:ln w="3175">
                  <a:solidFill>
                    <a:schemeClr val="bg1"/>
                  </a:solidFill>
                </a:ln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2148355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2910" y="4429867"/>
            <a:ext cx="10445796" cy="470856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lang="en-US" sz="2755" kern="1200" spc="-54" baseline="0" dirty="0">
                <a:gradFill>
                  <a:gsLst>
                    <a:gs pos="2083">
                      <a:schemeClr val="bg2"/>
                    </a:gs>
                    <a:gs pos="99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49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9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9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99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49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98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4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98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992911" y="2794218"/>
            <a:ext cx="10453895" cy="1406089"/>
          </a:xfrm>
        </p:spPr>
        <p:txBody>
          <a:bodyPr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lang="en-US" sz="7345" b="0" kern="1200" cap="none" spc="-306" baseline="0" dirty="0" smtClean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992910" y="1476622"/>
            <a:ext cx="10445796" cy="932293"/>
          </a:xfrm>
        </p:spPr>
        <p:txBody>
          <a:bodyPr wrap="square" anchor="b">
            <a:noAutofit/>
          </a:bodyPr>
          <a:lstStyle>
            <a:lvl1pPr marL="0" indent="0">
              <a:buNone/>
              <a:defRPr sz="5050" spc="-1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00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705" y="6606197"/>
            <a:ext cx="1847607" cy="25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367" y="6583351"/>
            <a:ext cx="1145805" cy="27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3867218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521906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</p:spPr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17421" indent="-217421">
              <a:buFont typeface="Wingdings" pitchFamily="2" charset="2"/>
              <a:buChar char=""/>
              <a:defRPr sz="3061"/>
            </a:lvl1pPr>
            <a:lvl2pPr marL="395973" indent="-178553">
              <a:buFont typeface="Wingdings" pitchFamily="2" charset="2"/>
              <a:buChar char=""/>
              <a:defRPr>
                <a:latin typeface="+mn-lt"/>
              </a:defRPr>
            </a:lvl2pPr>
            <a:lvl3pPr marL="567239" indent="-171265">
              <a:buFont typeface="Wingdings" pitchFamily="2" charset="2"/>
              <a:buChar char=""/>
              <a:tabLst/>
              <a:defRPr>
                <a:latin typeface="+mn-lt"/>
              </a:defRPr>
            </a:lvl3pPr>
            <a:lvl4pPr marL="699634" indent="-132396">
              <a:buFont typeface="Wingdings" pitchFamily="2" charset="2"/>
              <a:buChar char=""/>
              <a:defRPr>
                <a:latin typeface="+mn-lt"/>
              </a:defRPr>
            </a:lvl4pPr>
            <a:lvl5pPr marL="832030" indent="-132396">
              <a:buFont typeface="Wingdings" pitchFamily="2" charset="2"/>
              <a:buChar char=""/>
              <a:tabLst/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106523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/>
            </a:lvl2pPr>
            <a:lvl3pPr marL="178553" indent="0">
              <a:buNone/>
              <a:defRPr sz="1530"/>
            </a:lvl3pPr>
            <a:lvl4pPr marL="349817" indent="0">
              <a:buNone/>
              <a:defRPr sz="1530"/>
            </a:lvl4pPr>
            <a:lvl5pPr marL="530799" indent="0">
              <a:buNone/>
              <a:defRPr sz="153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709491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2pPr>
            <a:lvl3pPr marL="178553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110669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1280" y="1476623"/>
            <a:ext cx="5504574" cy="1417504"/>
          </a:xfrm>
        </p:spPr>
        <p:txBody>
          <a:bodyPr>
            <a:spAutoFit/>
          </a:bodyPr>
          <a:lstStyle>
            <a:lvl1pPr marL="223494" indent="-223494">
              <a:spcBef>
                <a:spcPts val="918"/>
              </a:spcBef>
              <a:buClr>
                <a:schemeClr val="bg2"/>
              </a:buClr>
              <a:buSzPct val="100000"/>
              <a:buFont typeface="Wingdings" pitchFamily="2" charset="2"/>
              <a:buChar char="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98403" indent="-174909">
              <a:defRPr sz="1530"/>
            </a:lvl2pPr>
            <a:lvl3pPr marL="524725" indent="-126323">
              <a:tabLst/>
              <a:defRPr sz="1530"/>
            </a:lvl3pPr>
            <a:lvl4pPr marL="660766" indent="-136040">
              <a:defRPr/>
            </a:lvl4pPr>
            <a:lvl5pPr marL="787088" indent="-126323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405481" y="1476622"/>
            <a:ext cx="5504574" cy="1690912"/>
          </a:xfrm>
        </p:spPr>
        <p:txBody>
          <a:bodyPr>
            <a:spAutoFit/>
          </a:bodyPr>
          <a:lstStyle>
            <a:lvl1pPr marL="259934" indent="-259934">
              <a:spcBef>
                <a:spcPts val="918"/>
              </a:spcBef>
              <a:buClr>
                <a:schemeClr val="bg2"/>
              </a:buClr>
              <a:buFont typeface="Arial" pitchFamily="34" charset="0"/>
              <a:buChar char="•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857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766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7088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3128" indent="-262363">
              <a:defRPr lang="en-US" sz="1530" kern="1200" spc="0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494" marR="0" lvl="0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Click to edit Master text styles</a:t>
            </a:r>
          </a:p>
          <a:p>
            <a:pPr marL="223494" marR="0" lvl="1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23494" marR="0" lvl="2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23494" marR="0" lvl="3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23494" marR="0" lvl="4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17407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11263"/>
            <a:ext cx="11887200" cy="213090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2448"/>
              </a:spcBef>
              <a:buNone/>
              <a:defRPr sz="400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2pPr>
            <a:lvl3pPr marL="236387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3pPr>
            <a:lvl4pPr marL="466298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4pPr>
            <a:lvl5pPr marL="707543" indent="0">
              <a:buNone/>
              <a:defRPr sz="200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691026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40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2951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56590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-9717" y="0"/>
            <a:ext cx="610809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338712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0462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0" y="0"/>
            <a:ext cx="6346198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28096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6088658" y="0"/>
            <a:ext cx="6347817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7315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874315"/>
            <a:ext cx="12436475" cy="522646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80" y="1385090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4897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80" y="4429868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2755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5233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100148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312959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1178952"/>
            <a:ext cx="12436475" cy="5815573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377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8850" y="1476623"/>
            <a:ext cx="11378776" cy="2027818"/>
          </a:xfrm>
        </p:spPr>
        <p:txBody>
          <a:bodyPr/>
          <a:lstStyle>
            <a:lvl1pPr marL="0" indent="0">
              <a:lnSpc>
                <a:spcPct val="95000"/>
              </a:lnSpc>
              <a:buNone/>
              <a:defRPr sz="2449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1pPr>
            <a:lvl2pPr marL="259934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2pPr>
            <a:lvl3pPr marL="438487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3pPr>
            <a:lvl4pPr marL="610965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4pPr>
            <a:lvl5pPr marL="788303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870577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7136" cy="213090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spcBef>
                <a:spcPts val="2448"/>
              </a:spcBef>
              <a:buNone/>
              <a:defRPr sz="4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2pPr>
            <a:lvl3pPr marL="236387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3pPr>
            <a:lvl4pPr marL="466298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4pPr>
            <a:lvl5pPr marL="707543" indent="0">
              <a:buNone/>
              <a:defRPr sz="200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131434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531280" y="233153"/>
            <a:ext cx="11378776" cy="678031"/>
          </a:xfrm>
        </p:spPr>
        <p:txBody>
          <a:bodyPr/>
          <a:lstStyle>
            <a:lvl1pPr>
              <a:defRPr sz="3673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62363" indent="-262363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998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634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543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9451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363077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 sz="2755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292169030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788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788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756597055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4"/>
            <a:ext cx="11887200" cy="1831975"/>
          </a:xfrm>
          <a:noFill/>
        </p:spPr>
        <p:txBody>
          <a:bodyPr tIns="91440" bIns="91440" anchor="t" anchorCtr="0"/>
          <a:lstStyle>
            <a:lvl1pPr>
              <a:defRPr sz="6599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951693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2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499"/>
            </a:lvl2pPr>
            <a:lvl3pPr marL="171428" indent="0">
              <a:buNone/>
              <a:defRPr/>
            </a:lvl3pPr>
            <a:lvl4pPr marL="342856" indent="0">
              <a:buNone/>
              <a:defRPr/>
            </a:lvl4pPr>
            <a:lvl5pPr marL="514284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0315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74638" y="1214441"/>
            <a:ext cx="11887200" cy="5483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05412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1280" y="1938067"/>
            <a:ext cx="11378776" cy="1017048"/>
          </a:xfrm>
        </p:spPr>
        <p:txBody>
          <a:bodyPr anchor="b" anchorCtr="0"/>
          <a:lstStyle>
            <a:lvl1pPr>
              <a:defRPr sz="5508" spc="-115" baseline="0">
                <a:ln w="3175">
                  <a:noFill/>
                </a:ln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31280" y="3349895"/>
            <a:ext cx="11378776" cy="5085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pc="-54" baseline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5805109" y="6165073"/>
            <a:ext cx="6104948" cy="563919"/>
            <a:chOff x="5589017" y="5492750"/>
            <a:chExt cx="6184530" cy="571500"/>
          </a:xfrm>
        </p:grpSpPr>
        <p:pic>
          <p:nvPicPr>
            <p:cNvPr id="6" name="Picture 3" descr="\\server\chillibreeze\ppt\NEW Microsoft Product Logos\Windows Server 2012.png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589017" y="5537200"/>
              <a:ext cx="3638551" cy="52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436747" y="5492750"/>
              <a:ext cx="2336800" cy="571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285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9660" y="2875736"/>
            <a:ext cx="11375537" cy="1243058"/>
          </a:xfrm>
        </p:spPr>
        <p:txBody>
          <a:bodyPr anchor="b" anchorCtr="0"/>
          <a:lstStyle>
            <a:lvl1pPr>
              <a:defRPr sz="6733" spc="-229" baseline="0">
                <a:ln w="3175">
                  <a:solidFill>
                    <a:schemeClr val="bg1"/>
                  </a:solidFill>
                </a:ln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504082424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2910" y="4429867"/>
            <a:ext cx="10445796" cy="470856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lang="en-US" sz="2755" kern="1200" spc="-54" baseline="0" dirty="0">
                <a:gradFill>
                  <a:gsLst>
                    <a:gs pos="2083">
                      <a:schemeClr val="bg2"/>
                    </a:gs>
                    <a:gs pos="99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49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9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9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99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49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98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48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98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992911" y="2794218"/>
            <a:ext cx="10453895" cy="1406089"/>
          </a:xfrm>
        </p:spPr>
        <p:txBody>
          <a:bodyPr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lang="en-US" sz="7345" b="0" kern="1200" cap="none" spc="-306" baseline="0" dirty="0" smtClean="0">
                <a:ln w="3175">
                  <a:noFill/>
                </a:ln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992910" y="1476622"/>
            <a:ext cx="10445796" cy="932293"/>
          </a:xfrm>
        </p:spPr>
        <p:txBody>
          <a:bodyPr wrap="square" anchor="b">
            <a:noAutofit/>
          </a:bodyPr>
          <a:lstStyle>
            <a:lvl1pPr marL="0" indent="0">
              <a:buNone/>
              <a:defRPr sz="5050" spc="-1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84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6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705" y="6606197"/>
            <a:ext cx="1847607" cy="25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367" y="6583351"/>
            <a:ext cx="1145805" cy="27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8814872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152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36"/>
              </a:spcBef>
              <a:buNone/>
              <a:defRPr sz="306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2pPr>
            <a:lvl3pPr marL="177338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05909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7136" cy="2059025"/>
          </a:xfrm>
          <a:prstGeom prst="rect">
            <a:avLst/>
          </a:prstGeom>
        </p:spPr>
        <p:txBody>
          <a:bodyPr>
            <a:spAutoFit/>
          </a:bodyPr>
          <a:lstStyle>
            <a:lvl1pPr marL="289818" indent="-289818">
              <a:buFont typeface="Wingdings" pitchFamily="2" charset="2"/>
              <a:buChar char=""/>
              <a:defRPr sz="4000"/>
            </a:lvl1pPr>
            <a:lvl2pPr marL="527824" indent="-238007">
              <a:buFont typeface="Wingdings" pitchFamily="2" charset="2"/>
              <a:buChar char=""/>
              <a:defRPr sz="2000">
                <a:latin typeface="+mn-lt"/>
              </a:defRPr>
            </a:lvl2pPr>
            <a:lvl3pPr marL="756116" indent="-228292">
              <a:buFont typeface="Wingdings" pitchFamily="2" charset="2"/>
              <a:buChar char=""/>
              <a:tabLst/>
              <a:defRPr sz="2000">
                <a:latin typeface="+mn-lt"/>
              </a:defRPr>
            </a:lvl3pPr>
            <a:lvl4pPr marL="932597" indent="-176481">
              <a:buFont typeface="Wingdings" pitchFamily="2" charset="2"/>
              <a:buChar char=""/>
              <a:defRPr sz="1800">
                <a:latin typeface="+mn-lt"/>
              </a:defRPr>
            </a:lvl4pPr>
            <a:lvl5pPr marL="1109078" indent="-176481">
              <a:buFont typeface="Wingdings" pitchFamily="2" charset="2"/>
              <a:buChar char=""/>
              <a:tabLst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540505"/>
      </p:ext>
    </p:extLst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</p:spPr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17421" indent="-217421">
              <a:buFont typeface="Wingdings" pitchFamily="2" charset="2"/>
              <a:buChar char=""/>
              <a:defRPr sz="3061"/>
            </a:lvl1pPr>
            <a:lvl2pPr marL="395973" indent="-178553">
              <a:buFont typeface="Wingdings" pitchFamily="2" charset="2"/>
              <a:buChar char=""/>
              <a:defRPr>
                <a:latin typeface="+mn-lt"/>
              </a:defRPr>
            </a:lvl2pPr>
            <a:lvl3pPr marL="567239" indent="-171265">
              <a:buFont typeface="Wingdings" pitchFamily="2" charset="2"/>
              <a:buChar char=""/>
              <a:tabLst/>
              <a:defRPr>
                <a:latin typeface="+mn-lt"/>
              </a:defRPr>
            </a:lvl3pPr>
            <a:lvl4pPr marL="699634" indent="-132396">
              <a:buFont typeface="Wingdings" pitchFamily="2" charset="2"/>
              <a:buChar char=""/>
              <a:defRPr>
                <a:latin typeface="+mn-lt"/>
              </a:defRPr>
            </a:lvl4pPr>
            <a:lvl5pPr marL="832030" indent="-132396">
              <a:buFont typeface="Wingdings" pitchFamily="2" charset="2"/>
              <a:buChar char=""/>
              <a:tabLst/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9442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/>
            </a:lvl2pPr>
            <a:lvl3pPr marL="178553" indent="0">
              <a:buNone/>
              <a:defRPr sz="1530"/>
            </a:lvl3pPr>
            <a:lvl4pPr marL="349817" indent="0">
              <a:buNone/>
              <a:defRPr sz="1530"/>
            </a:lvl4pPr>
            <a:lvl5pPr marL="530799" indent="0">
              <a:buNone/>
              <a:defRPr sz="153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032430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31280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sz="3061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2pPr>
            <a:lvl3pPr marL="178553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3pPr>
            <a:lvl4pPr marL="349817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4pPr>
            <a:lvl5pPr marL="530799" indent="0">
              <a:buNone/>
              <a:defRPr sz="153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405481" y="1476624"/>
            <a:ext cx="5504574" cy="2511229"/>
          </a:xfrm>
        </p:spPr>
        <p:txBody>
          <a:bodyPr/>
          <a:lstStyle>
            <a:lvl1pPr marL="0" indent="0">
              <a:spcBef>
                <a:spcPts val="918"/>
              </a:spcBef>
              <a:buNone/>
              <a:defRPr lang="en-US" sz="3061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429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78553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352246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 smtClean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525940" marR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530" kern="1200" spc="-54" baseline="0" dirty="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699606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090769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1280" y="1476623"/>
            <a:ext cx="5504574" cy="1417504"/>
          </a:xfrm>
        </p:spPr>
        <p:txBody>
          <a:bodyPr>
            <a:spAutoFit/>
          </a:bodyPr>
          <a:lstStyle>
            <a:lvl1pPr marL="223494" indent="-223494">
              <a:spcBef>
                <a:spcPts val="918"/>
              </a:spcBef>
              <a:buClr>
                <a:schemeClr val="bg2"/>
              </a:buClr>
              <a:buSzPct val="100000"/>
              <a:buFont typeface="Wingdings" pitchFamily="2" charset="2"/>
              <a:buChar char="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98403" indent="-174909">
              <a:defRPr sz="1530"/>
            </a:lvl2pPr>
            <a:lvl3pPr marL="524725" indent="-126323">
              <a:tabLst/>
              <a:defRPr sz="1530"/>
            </a:lvl3pPr>
            <a:lvl4pPr marL="660766" indent="-136040">
              <a:defRPr/>
            </a:lvl4pPr>
            <a:lvl5pPr marL="787088" indent="-126323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405481" y="1476622"/>
            <a:ext cx="5504574" cy="1690912"/>
          </a:xfrm>
        </p:spPr>
        <p:txBody>
          <a:bodyPr>
            <a:spAutoFit/>
          </a:bodyPr>
          <a:lstStyle>
            <a:lvl1pPr marL="259934" indent="-259934">
              <a:spcBef>
                <a:spcPts val="918"/>
              </a:spcBef>
              <a:buClr>
                <a:schemeClr val="bg2"/>
              </a:buClr>
              <a:buFont typeface="Arial" pitchFamily="34" charset="0"/>
              <a:buChar char="•"/>
              <a:defRPr lang="en-US" sz="2755" kern="1200" spc="-54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85857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60766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787088" indent="-262363">
              <a:defRPr lang="en-US" sz="1530" kern="1200" spc="0" baseline="0" dirty="0" smtClean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23128" indent="-262363">
              <a:defRPr lang="en-US" sz="1530" kern="1200" spc="0" baseline="0" dirty="0">
                <a:gradFill>
                  <a:gsLst>
                    <a:gs pos="125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3494" marR="0" lvl="0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Click to edit Master text styles</a:t>
            </a:r>
          </a:p>
          <a:p>
            <a:pPr marL="223494" marR="0" lvl="1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23494" marR="0" lvl="2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23494" marR="0" lvl="3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23494" marR="0" lvl="4" indent="-223494" algn="l" defTabSz="699606" rtl="0" eaLnBrk="1" fontAlgn="auto" latinLnBrk="0" hangingPunct="1">
              <a:lnSpc>
                <a:spcPct val="90000"/>
              </a:lnSpc>
              <a:spcBef>
                <a:spcPts val="918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Wingdings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540342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&amp; Small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26502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08702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34840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Header on Left &amp; Text on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-9717" y="0"/>
            <a:ext cx="6108095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338712" cy="16950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3878" y="1715388"/>
            <a:ext cx="5596178" cy="3390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None/>
              <a:defRPr lang="en-US" sz="1530" kern="1200" spc="0" dirty="0" smtClean="0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497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0" y="0"/>
            <a:ext cx="6346198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1279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31280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334861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75351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Block text w/Phot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6088658" y="0"/>
            <a:ext cx="6347817" cy="699452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344430" y="1476623"/>
            <a:ext cx="5543930" cy="12019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061" b="0" cap="none" baseline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 marL="466341" indent="0">
              <a:buNone/>
              <a:defRPr sz="2066" b="1"/>
            </a:lvl2pPr>
            <a:lvl3pPr marL="932682" indent="0">
              <a:buNone/>
              <a:defRPr sz="1836" b="1"/>
            </a:lvl3pPr>
            <a:lvl4pPr marL="1399023" indent="0">
              <a:buNone/>
              <a:defRPr sz="1606" b="1"/>
            </a:lvl4pPr>
            <a:lvl5pPr marL="1865363" indent="0">
              <a:buNone/>
              <a:defRPr sz="1606" b="1"/>
            </a:lvl5pPr>
            <a:lvl6pPr marL="2331706" indent="0">
              <a:buNone/>
              <a:defRPr sz="1606" b="1"/>
            </a:lvl6pPr>
            <a:lvl7pPr marL="2798046" indent="0">
              <a:buNone/>
              <a:defRPr sz="1606" b="1"/>
            </a:lvl7pPr>
            <a:lvl8pPr marL="3264387" indent="0">
              <a:buNone/>
              <a:defRPr sz="1606" b="1"/>
            </a:lvl8pPr>
            <a:lvl9pPr marL="3730728" indent="0">
              <a:buNone/>
              <a:defRPr sz="1606" b="1"/>
            </a:lvl9pPr>
          </a:lstStyle>
          <a:p>
            <a:pPr lvl="0"/>
            <a:r>
              <a:rPr lang="en-US" dirty="0"/>
              <a:t>Click to edit Master text styles.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6344429" y="2789431"/>
            <a:ext cx="5554778" cy="621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918"/>
              </a:spcBef>
              <a:buFont typeface="Arial" pitchFamily="34" charset="0"/>
              <a:buNone/>
              <a:defRPr lang="en-US" sz="1530" kern="1200" spc="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n-lt"/>
                <a:ea typeface="+mn-ea"/>
                <a:cs typeface="Segoe UI" pitchFamily="34" charset="0"/>
              </a:defRPr>
            </a:lvl1pPr>
            <a:lvl2pPr marL="699512" indent="-291463">
              <a:defRPr lang="en-US" sz="1606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2pPr>
            <a:lvl3pPr marL="699512" indent="-174878">
              <a:defRPr lang="en-US" sz="1453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3pPr>
            <a:lvl4pPr marL="932682" indent="-174878">
              <a:defRPr lang="en-US" sz="1224" kern="1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4pPr>
            <a:lvl5pPr marL="1107560" indent="-174878">
              <a:defRPr lang="en-US" sz="1224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5pPr>
            <a:lvl6pPr>
              <a:defRPr sz="1606"/>
            </a:lvl6pPr>
            <a:lvl7pPr>
              <a:defRPr sz="1606"/>
            </a:lvl7pPr>
            <a:lvl8pPr>
              <a:defRPr sz="1606"/>
            </a:lvl8pPr>
            <a:lvl9pPr>
              <a:defRPr sz="16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101614" cy="6994525"/>
          </a:xfrm>
        </p:spPr>
        <p:txBody>
          <a:bodyPr lIns="182880" anchor="ctr"/>
          <a:lstStyle>
            <a:lvl1pPr marL="0" indent="0" algn="l">
              <a:buNone/>
              <a:defRPr/>
            </a:lvl1pPr>
          </a:lstStyle>
          <a:p>
            <a:r>
              <a:rPr lang="en-US" dirty="0"/>
              <a:t>Click to insert photo.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22" y="6223644"/>
            <a:ext cx="2203201" cy="76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389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2-color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74702" y="1211287"/>
            <a:ext cx="5852160" cy="1935915"/>
          </a:xfrm>
        </p:spPr>
        <p:txBody>
          <a:bodyPr/>
          <a:lstStyle>
            <a:lvl1pPr marL="0" indent="0">
              <a:spcBef>
                <a:spcPts val="1224"/>
              </a:spcBef>
              <a:buNone/>
              <a:defRPr sz="360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800"/>
            </a:lvl2pPr>
            <a:lvl3pPr marL="228600" indent="0">
              <a:buNone/>
              <a:tabLst/>
              <a:defRPr sz="1800"/>
            </a:lvl3pPr>
            <a:lvl4pPr marL="457200" indent="0">
              <a:buNone/>
              <a:defRPr sz="1800"/>
            </a:lvl4pPr>
            <a:lvl5pPr marL="685800" indent="0">
              <a:buNone/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18238" y="1211263"/>
            <a:ext cx="5943600" cy="1935915"/>
          </a:xfrm>
        </p:spPr>
        <p:txBody>
          <a:bodyPr/>
          <a:lstStyle>
            <a:lvl1pPr marL="0" indent="0">
              <a:buNone/>
              <a:defRPr sz="360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1800"/>
            </a:lvl2pPr>
            <a:lvl3pPr marL="228600" indent="0">
              <a:buNone/>
              <a:tabLst/>
              <a:defRPr sz="1800"/>
            </a:lvl3pPr>
            <a:lvl4pPr marL="457200" indent="0">
              <a:buNone/>
              <a:defRPr sz="1800"/>
            </a:lvl4pPr>
            <a:lvl5pPr marL="685800" indent="0">
              <a:buNone/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005833"/>
      </p:ext>
    </p:extLst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 Block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874315"/>
            <a:ext cx="12436475" cy="522646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683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531280" y="1385090"/>
            <a:ext cx="11378776" cy="2920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4897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“Click to edit Master text styles”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sz="quarter" idx="13"/>
          </p:nvPr>
        </p:nvSpPr>
        <p:spPr>
          <a:xfrm>
            <a:off x="531280" y="4429868"/>
            <a:ext cx="11378776" cy="4801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2755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latin typeface="+mj-lt"/>
              </a:defRPr>
            </a:lvl1pPr>
            <a:lvl2pPr>
              <a:defRPr sz="4897">
                <a:solidFill>
                  <a:schemeClr val="tx2"/>
                </a:solidFill>
                <a:latin typeface="+mn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160" y="6221788"/>
            <a:ext cx="2208564" cy="7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19462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4715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4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960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960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705" y="6606197"/>
            <a:ext cx="1847607" cy="25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367" y="6583351"/>
            <a:ext cx="1145805" cy="27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667728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1065448"/>
      </p:ext>
    </p:extLst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1178952"/>
            <a:ext cx="12436475" cy="5815573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982" tIns="34982" rIns="34982" bIns="349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404" fontAlgn="base">
              <a:spcBef>
                <a:spcPct val="0"/>
              </a:spcBef>
              <a:spcAft>
                <a:spcPct val="0"/>
              </a:spcAft>
            </a:pPr>
            <a:endParaRPr lang="en-US" sz="1377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8850" y="1476623"/>
            <a:ext cx="11378776" cy="2027818"/>
          </a:xfrm>
        </p:spPr>
        <p:txBody>
          <a:bodyPr/>
          <a:lstStyle>
            <a:lvl1pPr marL="0" indent="0">
              <a:lnSpc>
                <a:spcPct val="95000"/>
              </a:lnSpc>
              <a:buNone/>
              <a:defRPr sz="2449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1pPr>
            <a:lvl2pPr marL="259934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2pPr>
            <a:lvl3pPr marL="438487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3pPr>
            <a:lvl4pPr marL="610965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4pPr>
            <a:lvl5pPr marL="788303" indent="0">
              <a:lnSpc>
                <a:spcPct val="95000"/>
              </a:lnSpc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584444"/>
      </p:ext>
    </p:extLst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531280" y="233153"/>
            <a:ext cx="11378776" cy="678031"/>
          </a:xfrm>
        </p:spPr>
        <p:txBody>
          <a:bodyPr/>
          <a:lstStyle>
            <a:lvl1pPr>
              <a:defRPr sz="3673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529660" y="1476621"/>
            <a:ext cx="11375537" cy="2084319"/>
          </a:xfrm>
          <a:prstGeom prst="rect">
            <a:avLst/>
          </a:prstGeom>
        </p:spPr>
        <p:txBody>
          <a:bodyPr/>
          <a:lstStyle>
            <a:lvl1pPr marL="262363" indent="-262363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80998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699634" indent="-218636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874543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049451" indent="-174909">
              <a:buClr>
                <a:srgbClr val="FFFFFF"/>
              </a:buClr>
              <a:buSzPct val="90000"/>
              <a:buFont typeface="Arial" pitchFamily="34" charset="0"/>
              <a:buChar char="•"/>
              <a:defRPr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363077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 sz="2755" spc="-39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479299762"/>
      </p:ext>
    </p:extLst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31280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221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697886"/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697886"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135035288"/>
      </p:ext>
    </p:extLst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4"/>
            <a:ext cx="11887200" cy="1831975"/>
          </a:xfrm>
          <a:noFill/>
        </p:spPr>
        <p:txBody>
          <a:bodyPr tIns="91440" bIns="91440" anchor="t" anchorCtr="0"/>
          <a:lstStyle>
            <a:lvl1pPr>
              <a:defRPr sz="6599" spc="-75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3094677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2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499"/>
            </a:lvl2pPr>
            <a:lvl3pPr marL="171428" indent="0">
              <a:buNone/>
              <a:defRPr/>
            </a:lvl3pPr>
            <a:lvl4pPr marL="342856" indent="0">
              <a:buNone/>
              <a:defRPr/>
            </a:lvl4pPr>
            <a:lvl5pPr marL="514284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60047"/>
      </p:ext>
    </p:extLst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74638" y="1214441"/>
            <a:ext cx="11887200" cy="5483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494578"/>
      </p:ext>
    </p:extLst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4560" y="1144706"/>
            <a:ext cx="9327356" cy="2435131"/>
          </a:xfrm>
        </p:spPr>
        <p:txBody>
          <a:bodyPr anchor="b"/>
          <a:lstStyle>
            <a:lvl1pPr algn="ctr">
              <a:defRPr sz="6119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4560" y="3673745"/>
            <a:ext cx="9327356" cy="1688724"/>
          </a:xfrm>
        </p:spPr>
        <p:txBody>
          <a:bodyPr/>
          <a:lstStyle>
            <a:lvl1pPr marL="0" indent="0" algn="ctr">
              <a:buNone/>
              <a:defRPr sz="2448"/>
            </a:lvl1pPr>
            <a:lvl2pPr marL="466298" indent="0" algn="ctr">
              <a:buNone/>
              <a:defRPr sz="2040"/>
            </a:lvl2pPr>
            <a:lvl3pPr marL="932597" indent="0" algn="ctr">
              <a:buNone/>
              <a:defRPr sz="1836"/>
            </a:lvl3pPr>
            <a:lvl4pPr marL="1398895" indent="0" algn="ctr">
              <a:buNone/>
              <a:defRPr sz="1632"/>
            </a:lvl4pPr>
            <a:lvl5pPr marL="1865193" indent="0" algn="ctr">
              <a:buNone/>
              <a:defRPr sz="1632"/>
            </a:lvl5pPr>
            <a:lvl6pPr marL="2331491" indent="0" algn="ctr">
              <a:buNone/>
              <a:defRPr sz="1632"/>
            </a:lvl6pPr>
            <a:lvl7pPr marL="2797790" indent="0" algn="ctr">
              <a:buNone/>
              <a:defRPr sz="1632"/>
            </a:lvl7pPr>
            <a:lvl8pPr marL="3264088" indent="0" algn="ctr">
              <a:buNone/>
              <a:defRPr sz="1632"/>
            </a:lvl8pPr>
            <a:lvl9pPr marL="3730386" indent="0" algn="ctr">
              <a:buNone/>
              <a:defRPr sz="1632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572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ntent,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74702" y="1211287"/>
            <a:ext cx="5852160" cy="1902059"/>
          </a:xfrm>
        </p:spPr>
        <p:txBody>
          <a:bodyPr>
            <a:spAutoFit/>
          </a:bodyPr>
          <a:lstStyle>
            <a:lvl1pPr marL="0" indent="0">
              <a:spcBef>
                <a:spcPts val="1224"/>
              </a:spcBef>
              <a:buNone/>
              <a:defRPr sz="36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2pPr>
            <a:lvl3pPr marL="228600" indent="0">
              <a:buNone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3pPr>
            <a:lvl4pPr marL="457200" indent="0">
              <a:buNone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4pPr>
            <a:lvl5pPr marL="685800" indent="0">
              <a:buNone/>
              <a:tabLst/>
              <a:defRPr sz="1800">
                <a:gradFill>
                  <a:gsLst>
                    <a:gs pos="1000">
                      <a:schemeClr val="bg2"/>
                    </a:gs>
                    <a:gs pos="98000">
                      <a:schemeClr val="bg2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531279" y="6526955"/>
            <a:ext cx="572078" cy="223825"/>
          </a:xfrm>
          <a:prstGeom prst="rect">
            <a:avLst/>
          </a:prstGeom>
        </p:spPr>
        <p:txBody>
          <a:bodyPr lIns="121899" tIns="60949" rIns="121899" bIns="60949" anchor="ctr"/>
          <a:lstStyle>
            <a:lvl1pPr algn="l">
              <a:defRPr sz="1632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fld id="{727B4C2D-45E2-4621-8491-2995EB46A674}" type="slidenum">
              <a:rPr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/>
              <a:t>‹#›</a:t>
            </a:fld>
            <a:endParaRPr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18238" y="1211287"/>
            <a:ext cx="5943600" cy="1902059"/>
          </a:xfrm>
        </p:spPr>
        <p:txBody>
          <a:bodyPr>
            <a:spAutoFit/>
          </a:bodyPr>
          <a:lstStyle>
            <a:lvl1pPr marL="0" indent="0">
              <a:buNone/>
              <a:defRPr sz="3600"/>
            </a:lvl1pPr>
            <a:lvl2pPr marL="0" indent="0">
              <a:buNone/>
              <a:defRPr sz="1800"/>
            </a:lvl2pPr>
            <a:lvl3pPr marL="228600" indent="0">
              <a:buNone/>
              <a:tabLst/>
              <a:defRPr sz="1800"/>
            </a:lvl3pPr>
            <a:lvl4pPr marL="457200" indent="0">
              <a:buNone/>
              <a:defRPr sz="1800"/>
            </a:lvl4pPr>
            <a:lvl5pPr marL="685800" indent="0">
              <a:buNone/>
              <a:tabLst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005" y="6277003"/>
            <a:ext cx="121476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200269"/>
      </p:ext>
    </p:extLst>
  </p:cSld>
  <p:clrMapOvr>
    <a:masterClrMapping/>
  </p:clrMapOvr>
  <p:transition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88913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8530" y="1743775"/>
            <a:ext cx="10726460" cy="2909528"/>
          </a:xfrm>
        </p:spPr>
        <p:txBody>
          <a:bodyPr anchor="b"/>
          <a:lstStyle>
            <a:lvl1pPr>
              <a:defRPr sz="6119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8530" y="4680828"/>
            <a:ext cx="10726460" cy="1530052"/>
          </a:xfrm>
        </p:spPr>
        <p:txBody>
          <a:bodyPr/>
          <a:lstStyle>
            <a:lvl1pPr marL="0" indent="0">
              <a:buNone/>
              <a:defRPr sz="2448">
                <a:solidFill>
                  <a:schemeClr val="tx1">
                    <a:tint val="75000"/>
                  </a:schemeClr>
                </a:solidFill>
              </a:defRPr>
            </a:lvl1pPr>
            <a:lvl2pPr marL="466298" indent="0">
              <a:buNone/>
              <a:defRPr sz="2040">
                <a:solidFill>
                  <a:schemeClr val="tx1">
                    <a:tint val="75000"/>
                  </a:schemeClr>
                </a:solidFill>
              </a:defRPr>
            </a:lvl2pPr>
            <a:lvl3pPr marL="932597" indent="0">
              <a:buNone/>
              <a:defRPr sz="1836">
                <a:solidFill>
                  <a:schemeClr val="tx1">
                    <a:tint val="75000"/>
                  </a:schemeClr>
                </a:solidFill>
              </a:defRPr>
            </a:lvl3pPr>
            <a:lvl4pPr marL="1398895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4pPr>
            <a:lvl5pPr marL="1865193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5pPr>
            <a:lvl6pPr marL="2331491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6pPr>
            <a:lvl7pPr marL="2797790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7pPr>
            <a:lvl8pPr marL="3264088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8pPr>
            <a:lvl9pPr marL="3730386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71048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5008" y="1861968"/>
            <a:ext cx="5285502" cy="4437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5965" y="1861968"/>
            <a:ext cx="5285502" cy="4437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58136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7" y="372394"/>
            <a:ext cx="10726460" cy="13519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628" y="1714631"/>
            <a:ext cx="5261211" cy="840314"/>
          </a:xfrm>
        </p:spPr>
        <p:txBody>
          <a:bodyPr anchor="b"/>
          <a:lstStyle>
            <a:lvl1pPr marL="0" indent="0">
              <a:buNone/>
              <a:defRPr sz="2448" b="1"/>
            </a:lvl1pPr>
            <a:lvl2pPr marL="466298" indent="0">
              <a:buNone/>
              <a:defRPr sz="2040" b="1"/>
            </a:lvl2pPr>
            <a:lvl3pPr marL="932597" indent="0">
              <a:buNone/>
              <a:defRPr sz="1836" b="1"/>
            </a:lvl3pPr>
            <a:lvl4pPr marL="1398895" indent="0">
              <a:buNone/>
              <a:defRPr sz="1632" b="1"/>
            </a:lvl4pPr>
            <a:lvl5pPr marL="1865193" indent="0">
              <a:buNone/>
              <a:defRPr sz="1632" b="1"/>
            </a:lvl5pPr>
            <a:lvl6pPr marL="2331491" indent="0">
              <a:buNone/>
              <a:defRPr sz="1632" b="1"/>
            </a:lvl6pPr>
            <a:lvl7pPr marL="2797790" indent="0">
              <a:buNone/>
              <a:defRPr sz="1632" b="1"/>
            </a:lvl7pPr>
            <a:lvl8pPr marL="3264088" indent="0">
              <a:buNone/>
              <a:defRPr sz="1632" b="1"/>
            </a:lvl8pPr>
            <a:lvl9pPr marL="3730386" indent="0">
              <a:buNone/>
              <a:defRPr sz="16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628" y="2554944"/>
            <a:ext cx="5261211" cy="37579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5965" y="1714631"/>
            <a:ext cx="5287122" cy="840314"/>
          </a:xfrm>
        </p:spPr>
        <p:txBody>
          <a:bodyPr anchor="b"/>
          <a:lstStyle>
            <a:lvl1pPr marL="0" indent="0">
              <a:buNone/>
              <a:defRPr sz="2448" b="1"/>
            </a:lvl1pPr>
            <a:lvl2pPr marL="466298" indent="0">
              <a:buNone/>
              <a:defRPr sz="2040" b="1"/>
            </a:lvl2pPr>
            <a:lvl3pPr marL="932597" indent="0">
              <a:buNone/>
              <a:defRPr sz="1836" b="1"/>
            </a:lvl3pPr>
            <a:lvl4pPr marL="1398895" indent="0">
              <a:buNone/>
              <a:defRPr sz="1632" b="1"/>
            </a:lvl4pPr>
            <a:lvl5pPr marL="1865193" indent="0">
              <a:buNone/>
              <a:defRPr sz="1632" b="1"/>
            </a:lvl5pPr>
            <a:lvl6pPr marL="2331491" indent="0">
              <a:buNone/>
              <a:defRPr sz="1632" b="1"/>
            </a:lvl6pPr>
            <a:lvl7pPr marL="2797790" indent="0">
              <a:buNone/>
              <a:defRPr sz="1632" b="1"/>
            </a:lvl7pPr>
            <a:lvl8pPr marL="3264088" indent="0">
              <a:buNone/>
              <a:defRPr sz="1632" b="1"/>
            </a:lvl8pPr>
            <a:lvl9pPr marL="3730386" indent="0">
              <a:buNone/>
              <a:defRPr sz="16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5965" y="2554944"/>
            <a:ext cx="5287122" cy="37579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53639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93307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90679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8" y="466302"/>
            <a:ext cx="4011087" cy="1632056"/>
          </a:xfrm>
        </p:spPr>
        <p:txBody>
          <a:bodyPr anchor="b"/>
          <a:lstStyle>
            <a:lvl1pPr>
              <a:defRPr sz="3264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7122" y="1007083"/>
            <a:ext cx="6295965" cy="4970646"/>
          </a:xfrm>
        </p:spPr>
        <p:txBody>
          <a:bodyPr/>
          <a:lstStyle>
            <a:lvl1pPr>
              <a:defRPr sz="3264"/>
            </a:lvl1pPr>
            <a:lvl2pPr>
              <a:defRPr sz="2856"/>
            </a:lvl2pPr>
            <a:lvl3pPr>
              <a:defRPr sz="2448"/>
            </a:lvl3pPr>
            <a:lvl4pPr>
              <a:defRPr sz="2040"/>
            </a:lvl4pPr>
            <a:lvl5pPr>
              <a:defRPr sz="2040"/>
            </a:lvl5pPr>
            <a:lvl6pPr>
              <a:defRPr sz="2040"/>
            </a:lvl6pPr>
            <a:lvl7pPr>
              <a:defRPr sz="2040"/>
            </a:lvl7pPr>
            <a:lvl8pPr>
              <a:defRPr sz="2040"/>
            </a:lvl8pPr>
            <a:lvl9pPr>
              <a:defRPr sz="20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628" y="2098357"/>
            <a:ext cx="4011087" cy="3887467"/>
          </a:xfrm>
        </p:spPr>
        <p:txBody>
          <a:bodyPr/>
          <a:lstStyle>
            <a:lvl1pPr marL="0" indent="0">
              <a:buNone/>
              <a:defRPr sz="1632"/>
            </a:lvl1pPr>
            <a:lvl2pPr marL="466298" indent="0">
              <a:buNone/>
              <a:defRPr sz="1428"/>
            </a:lvl2pPr>
            <a:lvl3pPr marL="932597" indent="0">
              <a:buNone/>
              <a:defRPr sz="1224"/>
            </a:lvl3pPr>
            <a:lvl4pPr marL="1398895" indent="0">
              <a:buNone/>
              <a:defRPr sz="1020"/>
            </a:lvl4pPr>
            <a:lvl5pPr marL="1865193" indent="0">
              <a:buNone/>
              <a:defRPr sz="1020"/>
            </a:lvl5pPr>
            <a:lvl6pPr marL="2331491" indent="0">
              <a:buNone/>
              <a:defRPr sz="1020"/>
            </a:lvl6pPr>
            <a:lvl7pPr marL="2797790" indent="0">
              <a:buNone/>
              <a:defRPr sz="1020"/>
            </a:lvl7pPr>
            <a:lvl8pPr marL="3264088" indent="0">
              <a:buNone/>
              <a:defRPr sz="1020"/>
            </a:lvl8pPr>
            <a:lvl9pPr marL="3730386" indent="0">
              <a:buNone/>
              <a:defRPr sz="10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81666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628" y="466302"/>
            <a:ext cx="4011087" cy="1632056"/>
          </a:xfrm>
        </p:spPr>
        <p:txBody>
          <a:bodyPr anchor="b"/>
          <a:lstStyle>
            <a:lvl1pPr>
              <a:defRPr sz="3264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87122" y="1007083"/>
            <a:ext cx="6295965" cy="4970646"/>
          </a:xfrm>
        </p:spPr>
        <p:txBody>
          <a:bodyPr/>
          <a:lstStyle>
            <a:lvl1pPr marL="0" indent="0">
              <a:buNone/>
              <a:defRPr sz="3264"/>
            </a:lvl1pPr>
            <a:lvl2pPr marL="466298" indent="0">
              <a:buNone/>
              <a:defRPr sz="2856"/>
            </a:lvl2pPr>
            <a:lvl3pPr marL="932597" indent="0">
              <a:buNone/>
              <a:defRPr sz="2448"/>
            </a:lvl3pPr>
            <a:lvl4pPr marL="1398895" indent="0">
              <a:buNone/>
              <a:defRPr sz="2040"/>
            </a:lvl4pPr>
            <a:lvl5pPr marL="1865193" indent="0">
              <a:buNone/>
              <a:defRPr sz="2040"/>
            </a:lvl5pPr>
            <a:lvl6pPr marL="2331491" indent="0">
              <a:buNone/>
              <a:defRPr sz="2040"/>
            </a:lvl6pPr>
            <a:lvl7pPr marL="2797790" indent="0">
              <a:buNone/>
              <a:defRPr sz="2040"/>
            </a:lvl7pPr>
            <a:lvl8pPr marL="3264088" indent="0">
              <a:buNone/>
              <a:defRPr sz="2040"/>
            </a:lvl8pPr>
            <a:lvl9pPr marL="3730386" indent="0">
              <a:buNone/>
              <a:defRPr sz="204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628" y="2098357"/>
            <a:ext cx="4011087" cy="3887467"/>
          </a:xfrm>
        </p:spPr>
        <p:txBody>
          <a:bodyPr/>
          <a:lstStyle>
            <a:lvl1pPr marL="0" indent="0">
              <a:buNone/>
              <a:defRPr sz="1632"/>
            </a:lvl1pPr>
            <a:lvl2pPr marL="466298" indent="0">
              <a:buNone/>
              <a:defRPr sz="1428"/>
            </a:lvl2pPr>
            <a:lvl3pPr marL="932597" indent="0">
              <a:buNone/>
              <a:defRPr sz="1224"/>
            </a:lvl3pPr>
            <a:lvl4pPr marL="1398895" indent="0">
              <a:buNone/>
              <a:defRPr sz="1020"/>
            </a:lvl4pPr>
            <a:lvl5pPr marL="1865193" indent="0">
              <a:buNone/>
              <a:defRPr sz="1020"/>
            </a:lvl5pPr>
            <a:lvl6pPr marL="2331491" indent="0">
              <a:buNone/>
              <a:defRPr sz="1020"/>
            </a:lvl6pPr>
            <a:lvl7pPr marL="2797790" indent="0">
              <a:buNone/>
              <a:defRPr sz="1020"/>
            </a:lvl7pPr>
            <a:lvl8pPr marL="3264088" indent="0">
              <a:buNone/>
              <a:defRPr sz="1020"/>
            </a:lvl8pPr>
            <a:lvl9pPr marL="3730386" indent="0">
              <a:buNone/>
              <a:defRPr sz="10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82756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50633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99852" y="372394"/>
            <a:ext cx="2681615" cy="59275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5008" y="372394"/>
            <a:ext cx="7889389" cy="59275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798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2.xml"/><Relationship Id="rId13" Type="http://schemas.openxmlformats.org/officeDocument/2006/relationships/slideLayout" Target="../slideLayouts/slideLayout197.xml"/><Relationship Id="rId18" Type="http://schemas.openxmlformats.org/officeDocument/2006/relationships/slideLayout" Target="../slideLayouts/slideLayout202.xml"/><Relationship Id="rId26" Type="http://schemas.openxmlformats.org/officeDocument/2006/relationships/slideLayout" Target="../slideLayouts/slideLayout210.xml"/><Relationship Id="rId39" Type="http://schemas.openxmlformats.org/officeDocument/2006/relationships/image" Target="../media/image1.png"/><Relationship Id="rId3" Type="http://schemas.openxmlformats.org/officeDocument/2006/relationships/slideLayout" Target="../slideLayouts/slideLayout187.xml"/><Relationship Id="rId21" Type="http://schemas.openxmlformats.org/officeDocument/2006/relationships/slideLayout" Target="../slideLayouts/slideLayout205.xml"/><Relationship Id="rId34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191.xml"/><Relationship Id="rId12" Type="http://schemas.openxmlformats.org/officeDocument/2006/relationships/slideLayout" Target="../slideLayouts/slideLayout196.xml"/><Relationship Id="rId17" Type="http://schemas.openxmlformats.org/officeDocument/2006/relationships/slideLayout" Target="../slideLayouts/slideLayout201.xml"/><Relationship Id="rId25" Type="http://schemas.openxmlformats.org/officeDocument/2006/relationships/slideLayout" Target="../slideLayouts/slideLayout209.xml"/><Relationship Id="rId33" Type="http://schemas.openxmlformats.org/officeDocument/2006/relationships/slideLayout" Target="../slideLayouts/slideLayout217.xml"/><Relationship Id="rId38" Type="http://schemas.openxmlformats.org/officeDocument/2006/relationships/theme" Target="../theme/theme10.xml"/><Relationship Id="rId2" Type="http://schemas.openxmlformats.org/officeDocument/2006/relationships/slideLayout" Target="../slideLayouts/slideLayout186.xml"/><Relationship Id="rId16" Type="http://schemas.openxmlformats.org/officeDocument/2006/relationships/slideLayout" Target="../slideLayouts/slideLayout200.xml"/><Relationship Id="rId20" Type="http://schemas.openxmlformats.org/officeDocument/2006/relationships/slideLayout" Target="../slideLayouts/slideLayout204.xml"/><Relationship Id="rId29" Type="http://schemas.openxmlformats.org/officeDocument/2006/relationships/slideLayout" Target="../slideLayouts/slideLayout213.xml"/><Relationship Id="rId1" Type="http://schemas.openxmlformats.org/officeDocument/2006/relationships/slideLayout" Target="../slideLayouts/slideLayout185.xml"/><Relationship Id="rId6" Type="http://schemas.openxmlformats.org/officeDocument/2006/relationships/slideLayout" Target="../slideLayouts/slideLayout190.xml"/><Relationship Id="rId11" Type="http://schemas.openxmlformats.org/officeDocument/2006/relationships/slideLayout" Target="../slideLayouts/slideLayout195.xml"/><Relationship Id="rId24" Type="http://schemas.openxmlformats.org/officeDocument/2006/relationships/slideLayout" Target="../slideLayouts/slideLayout208.xml"/><Relationship Id="rId32" Type="http://schemas.openxmlformats.org/officeDocument/2006/relationships/slideLayout" Target="../slideLayouts/slideLayout216.xml"/><Relationship Id="rId37" Type="http://schemas.openxmlformats.org/officeDocument/2006/relationships/slideLayout" Target="../slideLayouts/slideLayout221.xml"/><Relationship Id="rId5" Type="http://schemas.openxmlformats.org/officeDocument/2006/relationships/slideLayout" Target="../slideLayouts/slideLayout189.xml"/><Relationship Id="rId15" Type="http://schemas.openxmlformats.org/officeDocument/2006/relationships/slideLayout" Target="../slideLayouts/slideLayout199.xml"/><Relationship Id="rId23" Type="http://schemas.openxmlformats.org/officeDocument/2006/relationships/slideLayout" Target="../slideLayouts/slideLayout207.xml"/><Relationship Id="rId28" Type="http://schemas.openxmlformats.org/officeDocument/2006/relationships/slideLayout" Target="../slideLayouts/slideLayout212.xml"/><Relationship Id="rId36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194.xml"/><Relationship Id="rId19" Type="http://schemas.openxmlformats.org/officeDocument/2006/relationships/slideLayout" Target="../slideLayouts/slideLayout203.xml"/><Relationship Id="rId31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188.xml"/><Relationship Id="rId9" Type="http://schemas.openxmlformats.org/officeDocument/2006/relationships/slideLayout" Target="../slideLayouts/slideLayout193.xml"/><Relationship Id="rId14" Type="http://schemas.openxmlformats.org/officeDocument/2006/relationships/slideLayout" Target="../slideLayouts/slideLayout198.xml"/><Relationship Id="rId22" Type="http://schemas.openxmlformats.org/officeDocument/2006/relationships/slideLayout" Target="../slideLayouts/slideLayout206.xml"/><Relationship Id="rId27" Type="http://schemas.openxmlformats.org/officeDocument/2006/relationships/slideLayout" Target="../slideLayouts/slideLayout211.xml"/><Relationship Id="rId30" Type="http://schemas.openxmlformats.org/officeDocument/2006/relationships/slideLayout" Target="../slideLayouts/slideLayout214.xml"/><Relationship Id="rId35" Type="http://schemas.openxmlformats.org/officeDocument/2006/relationships/slideLayout" Target="../slideLayouts/slideLayout21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9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224.xml"/><Relationship Id="rId7" Type="http://schemas.openxmlformats.org/officeDocument/2006/relationships/slideLayout" Target="../slideLayouts/slideLayout228.xml"/><Relationship Id="rId12" Type="http://schemas.openxmlformats.org/officeDocument/2006/relationships/slideLayout" Target="../slideLayouts/slideLayout233.xml"/><Relationship Id="rId2" Type="http://schemas.openxmlformats.org/officeDocument/2006/relationships/slideLayout" Target="../slideLayouts/slideLayout223.xml"/><Relationship Id="rId1" Type="http://schemas.openxmlformats.org/officeDocument/2006/relationships/slideLayout" Target="../slideLayouts/slideLayout222.xml"/><Relationship Id="rId6" Type="http://schemas.openxmlformats.org/officeDocument/2006/relationships/slideLayout" Target="../slideLayouts/slideLayout227.xml"/><Relationship Id="rId11" Type="http://schemas.openxmlformats.org/officeDocument/2006/relationships/slideLayout" Target="../slideLayouts/slideLayout232.xml"/><Relationship Id="rId5" Type="http://schemas.openxmlformats.org/officeDocument/2006/relationships/slideLayout" Target="../slideLayouts/slideLayout226.xml"/><Relationship Id="rId10" Type="http://schemas.openxmlformats.org/officeDocument/2006/relationships/slideLayout" Target="../slideLayouts/slideLayout231.xml"/><Relationship Id="rId4" Type="http://schemas.openxmlformats.org/officeDocument/2006/relationships/slideLayout" Target="../slideLayouts/slideLayout225.xml"/><Relationship Id="rId9" Type="http://schemas.openxmlformats.org/officeDocument/2006/relationships/slideLayout" Target="../slideLayouts/slideLayout2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2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23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6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18" Type="http://schemas.openxmlformats.org/officeDocument/2006/relationships/slideLayout" Target="../slideLayouts/slideLayout82.xml"/><Relationship Id="rId3" Type="http://schemas.openxmlformats.org/officeDocument/2006/relationships/slideLayout" Target="../slideLayouts/slideLayout67.xml"/><Relationship Id="rId21" Type="http://schemas.openxmlformats.org/officeDocument/2006/relationships/slideLayout" Target="../slideLayouts/slideLayout85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slideLayout" Target="../slideLayouts/slideLayout81.xml"/><Relationship Id="rId25" Type="http://schemas.openxmlformats.org/officeDocument/2006/relationships/theme" Target="../theme/theme3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20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24" Type="http://schemas.openxmlformats.org/officeDocument/2006/relationships/slideLayout" Target="../slideLayouts/slideLayout88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23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74.xml"/><Relationship Id="rId19" Type="http://schemas.openxmlformats.org/officeDocument/2006/relationships/slideLayout" Target="../slideLayouts/slideLayout83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Relationship Id="rId22" Type="http://schemas.openxmlformats.org/officeDocument/2006/relationships/slideLayout" Target="../slideLayouts/slideLayout8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12.xml"/><Relationship Id="rId18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02.xml"/><Relationship Id="rId21" Type="http://schemas.openxmlformats.org/officeDocument/2006/relationships/theme" Target="../theme/theme5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17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01.xml"/><Relationship Id="rId16" Type="http://schemas.openxmlformats.org/officeDocument/2006/relationships/slideLayout" Target="../slideLayouts/slideLayout115.xml"/><Relationship Id="rId20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09.xml"/><Relationship Id="rId19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slideLayout" Target="../slideLayouts/slideLayout11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slideLayout" Target="../slideLayouts/slideLayout132.xml"/><Relationship Id="rId18" Type="http://schemas.openxmlformats.org/officeDocument/2006/relationships/slideLayout" Target="../slideLayouts/slideLayout137.xml"/><Relationship Id="rId26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22.xml"/><Relationship Id="rId21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31.xml"/><Relationship Id="rId17" Type="http://schemas.openxmlformats.org/officeDocument/2006/relationships/slideLayout" Target="../slideLayouts/slideLayout136.xml"/><Relationship Id="rId25" Type="http://schemas.openxmlformats.org/officeDocument/2006/relationships/slideLayout" Target="../slideLayouts/slideLayout144.xml"/><Relationship Id="rId33" Type="http://schemas.openxmlformats.org/officeDocument/2006/relationships/image" Target="../media/image10.png"/><Relationship Id="rId2" Type="http://schemas.openxmlformats.org/officeDocument/2006/relationships/slideLayout" Target="../slideLayouts/slideLayout121.xml"/><Relationship Id="rId16" Type="http://schemas.openxmlformats.org/officeDocument/2006/relationships/slideLayout" Target="../slideLayouts/slideLayout135.xml"/><Relationship Id="rId20" Type="http://schemas.openxmlformats.org/officeDocument/2006/relationships/slideLayout" Target="../slideLayouts/slideLayout139.xml"/><Relationship Id="rId29" Type="http://schemas.openxmlformats.org/officeDocument/2006/relationships/slideLayout" Target="../slideLayouts/slideLayout148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24" Type="http://schemas.openxmlformats.org/officeDocument/2006/relationships/slideLayout" Target="../slideLayouts/slideLayout143.xml"/><Relationship Id="rId32" Type="http://schemas.openxmlformats.org/officeDocument/2006/relationships/theme" Target="../theme/theme6.xml"/><Relationship Id="rId5" Type="http://schemas.openxmlformats.org/officeDocument/2006/relationships/slideLayout" Target="../slideLayouts/slideLayout124.xml"/><Relationship Id="rId15" Type="http://schemas.openxmlformats.org/officeDocument/2006/relationships/slideLayout" Target="../slideLayouts/slideLayout134.xml"/><Relationship Id="rId23" Type="http://schemas.openxmlformats.org/officeDocument/2006/relationships/slideLayout" Target="../slideLayouts/slideLayout142.xml"/><Relationship Id="rId28" Type="http://schemas.openxmlformats.org/officeDocument/2006/relationships/slideLayout" Target="../slideLayouts/slideLayout147.xml"/><Relationship Id="rId10" Type="http://schemas.openxmlformats.org/officeDocument/2006/relationships/slideLayout" Target="../slideLayouts/slideLayout129.xml"/><Relationship Id="rId19" Type="http://schemas.openxmlformats.org/officeDocument/2006/relationships/slideLayout" Target="../slideLayouts/slideLayout138.xml"/><Relationship Id="rId31" Type="http://schemas.openxmlformats.org/officeDocument/2006/relationships/slideLayout" Target="../slideLayouts/slideLayout150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Relationship Id="rId14" Type="http://schemas.openxmlformats.org/officeDocument/2006/relationships/slideLayout" Target="../slideLayouts/slideLayout133.xml"/><Relationship Id="rId22" Type="http://schemas.openxmlformats.org/officeDocument/2006/relationships/slideLayout" Target="../slideLayouts/slideLayout141.xml"/><Relationship Id="rId27" Type="http://schemas.openxmlformats.org/officeDocument/2006/relationships/slideLayout" Target="../slideLayouts/slideLayout146.xml"/><Relationship Id="rId30" Type="http://schemas.openxmlformats.org/officeDocument/2006/relationships/slideLayout" Target="../slideLayouts/slideLayout14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8.xml"/><Relationship Id="rId13" Type="http://schemas.openxmlformats.org/officeDocument/2006/relationships/slideLayout" Target="../slideLayouts/slideLayout163.xml"/><Relationship Id="rId18" Type="http://schemas.openxmlformats.org/officeDocument/2006/relationships/slideLayout" Target="../slideLayouts/slideLayout168.xml"/><Relationship Id="rId26" Type="http://schemas.openxmlformats.org/officeDocument/2006/relationships/slideLayout" Target="../slideLayouts/slideLayout176.xml"/><Relationship Id="rId3" Type="http://schemas.openxmlformats.org/officeDocument/2006/relationships/slideLayout" Target="../slideLayouts/slideLayout153.xml"/><Relationship Id="rId21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57.xml"/><Relationship Id="rId12" Type="http://schemas.openxmlformats.org/officeDocument/2006/relationships/slideLayout" Target="../slideLayouts/slideLayout162.xml"/><Relationship Id="rId17" Type="http://schemas.openxmlformats.org/officeDocument/2006/relationships/slideLayout" Target="../slideLayouts/slideLayout167.xml"/><Relationship Id="rId25" Type="http://schemas.openxmlformats.org/officeDocument/2006/relationships/slideLayout" Target="../slideLayouts/slideLayout175.xml"/><Relationship Id="rId2" Type="http://schemas.openxmlformats.org/officeDocument/2006/relationships/slideLayout" Target="../slideLayouts/slideLayout152.xml"/><Relationship Id="rId16" Type="http://schemas.openxmlformats.org/officeDocument/2006/relationships/slideLayout" Target="../slideLayouts/slideLayout166.xml"/><Relationship Id="rId20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51.xml"/><Relationship Id="rId6" Type="http://schemas.openxmlformats.org/officeDocument/2006/relationships/slideLayout" Target="../slideLayouts/slideLayout156.xml"/><Relationship Id="rId11" Type="http://schemas.openxmlformats.org/officeDocument/2006/relationships/slideLayout" Target="../slideLayouts/slideLayout161.xml"/><Relationship Id="rId24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55.xml"/><Relationship Id="rId15" Type="http://schemas.openxmlformats.org/officeDocument/2006/relationships/slideLayout" Target="../slideLayouts/slideLayout165.xml"/><Relationship Id="rId23" Type="http://schemas.openxmlformats.org/officeDocument/2006/relationships/slideLayout" Target="../slideLayouts/slideLayout173.xml"/><Relationship Id="rId28" Type="http://schemas.openxmlformats.org/officeDocument/2006/relationships/theme" Target="../theme/theme7.xml"/><Relationship Id="rId10" Type="http://schemas.openxmlformats.org/officeDocument/2006/relationships/slideLayout" Target="../slideLayouts/slideLayout160.xml"/><Relationship Id="rId19" Type="http://schemas.openxmlformats.org/officeDocument/2006/relationships/slideLayout" Target="../slideLayouts/slideLayout169.xml"/><Relationship Id="rId4" Type="http://schemas.openxmlformats.org/officeDocument/2006/relationships/slideLayout" Target="../slideLayouts/slideLayout154.xml"/><Relationship Id="rId9" Type="http://schemas.openxmlformats.org/officeDocument/2006/relationships/slideLayout" Target="../slideLayouts/slideLayout159.xml"/><Relationship Id="rId14" Type="http://schemas.openxmlformats.org/officeDocument/2006/relationships/slideLayout" Target="../slideLayouts/slideLayout164.xml"/><Relationship Id="rId22" Type="http://schemas.openxmlformats.org/officeDocument/2006/relationships/slideLayout" Target="../slideLayouts/slideLayout172.xml"/><Relationship Id="rId27" Type="http://schemas.openxmlformats.org/officeDocument/2006/relationships/slideLayout" Target="../slideLayouts/slideLayout17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9.xml"/><Relationship Id="rId1" Type="http://schemas.openxmlformats.org/officeDocument/2006/relationships/slideLayout" Target="../slideLayouts/slideLayout178.xml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3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18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702" y="296897"/>
            <a:ext cx="11887136" cy="794064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702" y="1211287"/>
            <a:ext cx="11887136" cy="2212657"/>
          </a:xfrm>
          <a:prstGeom prst="rect">
            <a:avLst/>
          </a:prstGeom>
        </p:spPr>
        <p:txBody>
          <a:bodyPr vert="horz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2"/>
          <a:stretch>
            <a:fillRect/>
          </a:stretch>
        </p:blipFill>
        <p:spPr>
          <a:xfrm rot="5400000">
            <a:off x="9393899" y="3050513"/>
            <a:ext cx="6995160" cy="8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58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  <p:sldLayoutId id="2147484011" r:id="rId12"/>
    <p:sldLayoutId id="2147484012" r:id="rId13"/>
    <p:sldLayoutId id="2147484013" r:id="rId14"/>
    <p:sldLayoutId id="2147484014" r:id="rId15"/>
    <p:sldLayoutId id="2147484039" r:id="rId16"/>
    <p:sldLayoutId id="2147484015" r:id="rId17"/>
    <p:sldLayoutId id="2147484016" r:id="rId18"/>
    <p:sldLayoutId id="2147484017" r:id="rId19"/>
    <p:sldLayoutId id="2147484018" r:id="rId20"/>
    <p:sldLayoutId id="2147484019" r:id="rId21"/>
    <p:sldLayoutId id="2147484038" r:id="rId22"/>
    <p:sldLayoutId id="2147484020" r:id="rId23"/>
    <p:sldLayoutId id="2147484021" r:id="rId24"/>
    <p:sldLayoutId id="2147484022" r:id="rId25"/>
    <p:sldLayoutId id="2147484023" r:id="rId26"/>
    <p:sldLayoutId id="2147484024" r:id="rId27"/>
    <p:sldLayoutId id="2147484025" r:id="rId28"/>
    <p:sldLayoutId id="2147484026" r:id="rId29"/>
    <p:sldLayoutId id="2147484027" r:id="rId30"/>
    <p:sldLayoutId id="2147484028" r:id="rId31"/>
    <p:sldLayoutId id="2147484029" r:id="rId32"/>
    <p:sldLayoutId id="2147484030" r:id="rId33"/>
    <p:sldLayoutId id="2147484031" r:id="rId34"/>
    <p:sldLayoutId id="2147484032" r:id="rId35"/>
    <p:sldLayoutId id="2147484033" r:id="rId36"/>
    <p:sldLayoutId id="2147484034" r:id="rId37"/>
    <p:sldLayoutId id="2147484035" r:id="rId38"/>
    <p:sldLayoutId id="2147484036" r:id="rId39"/>
    <p:sldLayoutId id="2147484037" r:id="rId40"/>
  </p:sldLayoutIdLst>
  <p:transition>
    <p:fade/>
  </p:transition>
  <p:txStyles>
    <p:titleStyle>
      <a:lvl1pPr algn="l" defTabSz="932559" rtl="0" eaLnBrk="1" latinLnBrk="0" hangingPunct="1">
        <a:lnSpc>
          <a:spcPct val="90000"/>
        </a:lnSpc>
        <a:spcBef>
          <a:spcPct val="0"/>
        </a:spcBef>
        <a:buNone/>
        <a:defRPr lang="en-US" sz="4400" b="0" kern="1200" cap="none" spc="-102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Arial" charset="0"/>
        </a:defRPr>
      </a:lvl1pPr>
    </p:titleStyle>
    <p:bodyStyle>
      <a:lvl1pPr marL="346075" marR="0" indent="-346075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80000"/>
        <a:buFont typeface="Arial" pitchFamily="34" charset="0"/>
        <a:buChar char="•"/>
        <a:tabLst/>
        <a:defRPr sz="3600" kern="1200" spc="-71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715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4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4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0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55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00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538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6pPr>
      <a:lvl7pPr marL="3030817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7pPr>
      <a:lvl8pPr marL="3497097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8pPr>
      <a:lvl9pPr marL="3963377" indent="-233140" algn="l" defTabSz="932559" rtl="0" eaLnBrk="1" latinLnBrk="0" hangingPunct="1">
        <a:spcBef>
          <a:spcPct val="20000"/>
        </a:spcBef>
        <a:buFont typeface="Arial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1pPr>
      <a:lvl2pPr marL="466280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2pPr>
      <a:lvl3pPr marL="93255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3pPr>
      <a:lvl4pPr marL="139883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186511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331399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2797677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263957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730237" algn="l" defTabSz="932559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661">
          <p15:clr>
            <a:srgbClr val="5ACBF0"/>
          </p15:clr>
        </p15:guide>
        <p15:guide id="4" orient="horz" pos="4219">
          <p15:clr>
            <a:srgbClr val="5ACBF0"/>
          </p15:clr>
        </p15:guide>
        <p15:guide id="5" pos="749">
          <p15:clr>
            <a:srgbClr val="5ACBF0"/>
          </p15:clr>
        </p15:guide>
        <p15:guide id="6" pos="1325">
          <p15:clr>
            <a:srgbClr val="5ACBF0"/>
          </p15:clr>
        </p15:guide>
        <p15:guide id="7" pos="1901">
          <p15:clr>
            <a:srgbClr val="5ACBF0"/>
          </p15:clr>
        </p15:guide>
        <p15:guide id="8" pos="2477">
          <p15:clr>
            <a:srgbClr val="5ACBF0"/>
          </p15:clr>
        </p15:guide>
        <p15:guide id="9" pos="3053">
          <p15:clr>
            <a:srgbClr val="5ACBF0"/>
          </p15:clr>
        </p15:guide>
        <p15:guide id="10" pos="3629">
          <p15:clr>
            <a:srgbClr val="5ACBF0"/>
          </p15:clr>
        </p15:guide>
        <p15:guide id="11" pos="4205">
          <p15:clr>
            <a:srgbClr val="5ACBF0"/>
          </p15:clr>
        </p15:guide>
        <p15:guide id="12" pos="4781">
          <p15:clr>
            <a:srgbClr val="5ACBF0"/>
          </p15:clr>
        </p15:guide>
        <p15:guide id="13" pos="5357">
          <p15:clr>
            <a:srgbClr val="5ACBF0"/>
          </p15:clr>
        </p15:guide>
        <p15:guide id="14" pos="5933">
          <p15:clr>
            <a:srgbClr val="5ACBF0"/>
          </p15:clr>
        </p15:guide>
        <p15:guide id="15" pos="6509">
          <p15:clr>
            <a:srgbClr val="5ACBF0"/>
          </p15:clr>
        </p15:guide>
        <p15:guide id="16" pos="7085">
          <p15:clr>
            <a:srgbClr val="5ACBF0"/>
          </p15:clr>
        </p15:guide>
        <p15:guide id="17" orient="horz" pos="763">
          <p15:clr>
            <a:srgbClr val="5ACBF0"/>
          </p15:clr>
        </p15:guide>
        <p15:guide id="18" orient="horz" pos="1339">
          <p15:clr>
            <a:srgbClr val="5ACBF0"/>
          </p15:clr>
        </p15:guide>
        <p15:guide id="19" orient="horz" pos="1915">
          <p15:clr>
            <a:srgbClr val="5ACBF0"/>
          </p15:clr>
        </p15:guide>
        <p15:guide id="20" orient="horz" pos="2491">
          <p15:clr>
            <a:srgbClr val="5ACBF0"/>
          </p15:clr>
        </p15:guide>
        <p15:guide id="21" orient="horz" pos="3067">
          <p15:clr>
            <a:srgbClr val="5ACBF0"/>
          </p15:clr>
        </p15:guide>
        <p15:guide id="22" orient="horz" pos="3643">
          <p15:clr>
            <a:srgbClr val="5ACBF0"/>
          </p15:clr>
        </p15:guide>
        <p15:guide id="23" pos="288">
          <p15:clr>
            <a:srgbClr val="C35EA4"/>
          </p15:clr>
        </p15:guide>
        <p15:guide id="24" pos="7546">
          <p15:clr>
            <a:srgbClr val="C35EA4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5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1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9"/>
          <a:stretch>
            <a:fillRect/>
          </a:stretch>
        </p:blipFill>
        <p:spPr>
          <a:xfrm rot="5400000">
            <a:off x="9393899" y="3050514"/>
            <a:ext cx="6995160" cy="8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839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7" r:id="rId1"/>
    <p:sldLayoutId id="2147484358" r:id="rId2"/>
    <p:sldLayoutId id="2147484359" r:id="rId3"/>
    <p:sldLayoutId id="2147484360" r:id="rId4"/>
    <p:sldLayoutId id="2147484361" r:id="rId5"/>
    <p:sldLayoutId id="2147484362" r:id="rId6"/>
    <p:sldLayoutId id="2147484363" r:id="rId7"/>
    <p:sldLayoutId id="2147484364" r:id="rId8"/>
    <p:sldLayoutId id="2147484365" r:id="rId9"/>
    <p:sldLayoutId id="2147484366" r:id="rId10"/>
    <p:sldLayoutId id="2147484367" r:id="rId11"/>
    <p:sldLayoutId id="2147484368" r:id="rId12"/>
    <p:sldLayoutId id="2147484369" r:id="rId13"/>
    <p:sldLayoutId id="2147484370" r:id="rId14"/>
    <p:sldLayoutId id="2147484371" r:id="rId15"/>
    <p:sldLayoutId id="2147484372" r:id="rId16"/>
    <p:sldLayoutId id="2147484373" r:id="rId17"/>
    <p:sldLayoutId id="2147484374" r:id="rId18"/>
    <p:sldLayoutId id="2147484375" r:id="rId19"/>
    <p:sldLayoutId id="2147484376" r:id="rId20"/>
    <p:sldLayoutId id="2147484377" r:id="rId21"/>
    <p:sldLayoutId id="2147484378" r:id="rId22"/>
    <p:sldLayoutId id="2147484379" r:id="rId23"/>
    <p:sldLayoutId id="2147484380" r:id="rId24"/>
    <p:sldLayoutId id="2147484381" r:id="rId25"/>
    <p:sldLayoutId id="2147484382" r:id="rId26"/>
    <p:sldLayoutId id="2147484383" r:id="rId27"/>
    <p:sldLayoutId id="2147484384" r:id="rId28"/>
    <p:sldLayoutId id="2147484385" r:id="rId29"/>
    <p:sldLayoutId id="2147484386" r:id="rId30"/>
    <p:sldLayoutId id="2147484387" r:id="rId31"/>
    <p:sldLayoutId id="2147484388" r:id="rId32"/>
    <p:sldLayoutId id="2147484389" r:id="rId33"/>
    <p:sldLayoutId id="2147484390" r:id="rId34"/>
    <p:sldLayoutId id="2147484391" r:id="rId35"/>
    <p:sldLayoutId id="2147484392" r:id="rId36"/>
    <p:sldLayoutId id="2147484393" r:id="rId37"/>
  </p:sldLayoutIdLst>
  <p:transition>
    <p:fade/>
  </p:transition>
  <p:txStyles>
    <p:titleStyle>
      <a:lvl1pPr algn="l" defTabSz="932563" rtl="0" eaLnBrk="1" latinLnBrk="0" hangingPunct="1">
        <a:lnSpc>
          <a:spcPct val="90000"/>
        </a:lnSpc>
        <a:spcBef>
          <a:spcPct val="0"/>
        </a:spcBef>
        <a:buNone/>
        <a:defRPr lang="en-US" sz="4799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834" marR="0" indent="-342834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9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088" marR="0" indent="-241253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799946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503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058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548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0830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112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3394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281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56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8844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126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408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7689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397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25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43" y="295280"/>
            <a:ext cx="11888787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27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274643" y="1212855"/>
            <a:ext cx="11887200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565905"/>
            <a:ext cx="3937000" cy="136525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marL="0" algn="l" defTabSz="932395" rtl="0" eaLnBrk="1" fontAlgn="auto" latinLnBrk="0" hangingPunct="1">
              <a:spcBef>
                <a:spcPts val="0"/>
              </a:spcBef>
              <a:spcAft>
                <a:spcPts val="0"/>
              </a:spcAft>
              <a:defRPr lang="en-US" sz="900" kern="1200">
                <a:solidFill>
                  <a:srgbClr val="50505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Microsoft Confidential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595105" y="6565905"/>
            <a:ext cx="566738" cy="136525"/>
          </a:xfrm>
          <a:prstGeom prst="rect">
            <a:avLst/>
          </a:prstGeom>
        </p:spPr>
        <p:txBody>
          <a:bodyPr vert="horz" wrap="square" lIns="9144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505050"/>
                </a:solidFill>
              </a:defRPr>
            </a:lvl1pPr>
          </a:lstStyle>
          <a:p>
            <a:pPr defTabSz="931516" fontAlgn="base">
              <a:spcBef>
                <a:spcPct val="0"/>
              </a:spcBef>
              <a:spcAft>
                <a:spcPct val="0"/>
              </a:spcAft>
            </a:pPr>
            <a:fld id="{83758903-653A-7442-ACA2-36E6579F0BEB}" type="slidenum">
              <a:rPr lang="en-US" smtClean="0">
                <a:ea typeface="ＭＳ Ｐゴシック" charset="0"/>
              </a:rPr>
              <a:pPr defTabSz="931516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084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5" r:id="rId1"/>
    <p:sldLayoutId id="2147484396" r:id="rId2"/>
    <p:sldLayoutId id="2147484397" r:id="rId3"/>
    <p:sldLayoutId id="2147484398" r:id="rId4"/>
    <p:sldLayoutId id="2147484399" r:id="rId5"/>
    <p:sldLayoutId id="2147484400" r:id="rId6"/>
    <p:sldLayoutId id="2147484401" r:id="rId7"/>
    <p:sldLayoutId id="2147484402" r:id="rId8"/>
    <p:sldLayoutId id="2147484403" r:id="rId9"/>
    <p:sldLayoutId id="2147484404" r:id="rId10"/>
    <p:sldLayoutId id="2147484405" r:id="rId11"/>
    <p:sldLayoutId id="2147484406" r:id="rId12"/>
  </p:sldLayoutIdLst>
  <p:transition>
    <p:fade/>
  </p:transition>
  <p:txStyles>
    <p:titleStyle>
      <a:lvl1pPr algn="l" defTabSz="931516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5398" kern="1200" spc="-102" dirty="0">
          <a:ln w="3175">
            <a:noFill/>
          </a:ln>
          <a:solidFill>
            <a:schemeClr val="tx2"/>
          </a:solidFill>
          <a:latin typeface="+mj-lt"/>
          <a:ea typeface="ＭＳ Ｐゴシック" charset="0"/>
          <a:cs typeface="Segoe UI" pitchFamily="34" charset="0"/>
        </a:defRPr>
      </a:lvl1pPr>
      <a:lvl2pPr algn="l" defTabSz="931516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398">
          <a:solidFill>
            <a:schemeClr val="tx2"/>
          </a:solidFill>
          <a:latin typeface="Segoe UI Light" charset="0"/>
          <a:ea typeface="ＭＳ Ｐゴシック" charset="0"/>
          <a:cs typeface="Segoe UI" charset="0"/>
        </a:defRPr>
      </a:lvl2pPr>
      <a:lvl3pPr algn="l" defTabSz="931516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398">
          <a:solidFill>
            <a:schemeClr val="tx2"/>
          </a:solidFill>
          <a:latin typeface="Segoe UI Light" charset="0"/>
          <a:ea typeface="ＭＳ Ｐゴシック" charset="0"/>
          <a:cs typeface="Segoe UI" charset="0"/>
        </a:defRPr>
      </a:lvl3pPr>
      <a:lvl4pPr algn="l" defTabSz="931516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398">
          <a:solidFill>
            <a:schemeClr val="tx2"/>
          </a:solidFill>
          <a:latin typeface="Segoe UI Light" charset="0"/>
          <a:ea typeface="ＭＳ Ｐゴシック" charset="0"/>
          <a:cs typeface="Segoe UI" charset="0"/>
        </a:defRPr>
      </a:lvl4pPr>
      <a:lvl5pPr algn="l" defTabSz="931516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398">
          <a:solidFill>
            <a:schemeClr val="tx2"/>
          </a:solidFill>
          <a:latin typeface="Segoe UI Light" charset="0"/>
          <a:ea typeface="ＭＳ Ｐゴシック" charset="0"/>
          <a:cs typeface="Segoe UI" charset="0"/>
        </a:defRPr>
      </a:lvl5pPr>
      <a:lvl6pPr marL="457029" algn="l" defTabSz="931516" rtl="0" fontAlgn="base">
        <a:lnSpc>
          <a:spcPct val="90000"/>
        </a:lnSpc>
        <a:spcBef>
          <a:spcPct val="0"/>
        </a:spcBef>
        <a:spcAft>
          <a:spcPct val="0"/>
        </a:spcAft>
        <a:defRPr sz="5398">
          <a:solidFill>
            <a:schemeClr val="tx2"/>
          </a:solidFill>
          <a:latin typeface="Segoe UI Light" charset="0"/>
          <a:ea typeface="ＭＳ Ｐゴシック" charset="0"/>
          <a:cs typeface="Segoe UI" charset="0"/>
        </a:defRPr>
      </a:lvl6pPr>
      <a:lvl7pPr marL="914060" algn="l" defTabSz="931516" rtl="0" fontAlgn="base">
        <a:lnSpc>
          <a:spcPct val="90000"/>
        </a:lnSpc>
        <a:spcBef>
          <a:spcPct val="0"/>
        </a:spcBef>
        <a:spcAft>
          <a:spcPct val="0"/>
        </a:spcAft>
        <a:defRPr sz="5398">
          <a:solidFill>
            <a:schemeClr val="tx2"/>
          </a:solidFill>
          <a:latin typeface="Segoe UI Light" charset="0"/>
          <a:ea typeface="ＭＳ Ｐゴシック" charset="0"/>
          <a:cs typeface="Segoe UI" charset="0"/>
        </a:defRPr>
      </a:lvl7pPr>
      <a:lvl8pPr marL="1371088" algn="l" defTabSz="931516" rtl="0" fontAlgn="base">
        <a:lnSpc>
          <a:spcPct val="90000"/>
        </a:lnSpc>
        <a:spcBef>
          <a:spcPct val="0"/>
        </a:spcBef>
        <a:spcAft>
          <a:spcPct val="0"/>
        </a:spcAft>
        <a:defRPr sz="5398">
          <a:solidFill>
            <a:schemeClr val="tx2"/>
          </a:solidFill>
          <a:latin typeface="Segoe UI Light" charset="0"/>
          <a:ea typeface="ＭＳ Ｐゴシック" charset="0"/>
          <a:cs typeface="Segoe UI" charset="0"/>
        </a:defRPr>
      </a:lvl8pPr>
      <a:lvl9pPr marL="1828120" algn="l" defTabSz="931516" rtl="0" fontAlgn="base">
        <a:lnSpc>
          <a:spcPct val="90000"/>
        </a:lnSpc>
        <a:spcBef>
          <a:spcPct val="0"/>
        </a:spcBef>
        <a:spcAft>
          <a:spcPct val="0"/>
        </a:spcAft>
        <a:defRPr sz="5398">
          <a:solidFill>
            <a:schemeClr val="tx2"/>
          </a:solidFill>
          <a:latin typeface="Segoe UI Light" charset="0"/>
          <a:ea typeface="ＭＳ Ｐゴシック" charset="0"/>
          <a:cs typeface="Segoe UI" charset="0"/>
        </a:defRPr>
      </a:lvl9pPr>
    </p:titleStyle>
    <p:bodyStyle>
      <a:lvl1pPr marL="342772" indent="-342772" algn="l" defTabSz="931516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90000"/>
        <a:buFont typeface="Arial" charset="0"/>
        <a:buChar char="•"/>
        <a:defRPr sz="3998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marL="583983" indent="-241209" algn="l" defTabSz="931516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90000"/>
        <a:buFont typeface="Arial" charset="0"/>
        <a:buChar char="•"/>
        <a:defRPr sz="24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799803" indent="-228516" algn="l" defTabSz="931516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90000"/>
        <a:buFont typeface="Arial" charset="0"/>
        <a:buChar char="•"/>
        <a:defRPr sz="2000" kern="1200">
          <a:solidFill>
            <a:schemeClr val="tx2"/>
          </a:solidFill>
          <a:latin typeface="+mn-lt"/>
          <a:ea typeface="ＭＳ Ｐゴシック" charset="0"/>
          <a:cs typeface="+mn-cs"/>
        </a:defRPr>
      </a:lvl3pPr>
      <a:lvl4pPr marL="1028317" indent="-228516" algn="l" defTabSz="931516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90000"/>
        <a:buFont typeface="Arial" charset="0"/>
        <a:buChar char="•"/>
        <a:defRPr kern="1200">
          <a:solidFill>
            <a:schemeClr val="tx2"/>
          </a:solidFill>
          <a:latin typeface="+mn-lt"/>
          <a:ea typeface="ＭＳ Ｐゴシック" charset="0"/>
          <a:cs typeface="+mn-cs"/>
        </a:defRPr>
      </a:lvl4pPr>
      <a:lvl5pPr marL="1256832" indent="-228516" algn="l" defTabSz="931516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90000"/>
        <a:buFont typeface="Arial" charset="0"/>
        <a:buChar char="•"/>
        <a:defRPr kern="1200">
          <a:solidFill>
            <a:schemeClr val="tx2"/>
          </a:solidFill>
          <a:latin typeface="+mn-lt"/>
          <a:ea typeface="ＭＳ Ｐゴシック" charset="0"/>
          <a:cs typeface="+mn-cs"/>
        </a:defRPr>
      </a:lvl5pPr>
      <a:lvl6pPr marL="2564086" indent="-233099" algn="l" defTabSz="93239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0284" indent="-233099" algn="l" defTabSz="93239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6481" indent="-233099" algn="l" defTabSz="93239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2681" indent="-233099" algn="l" defTabSz="93239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197" algn="l" defTabSz="932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395" algn="l" defTabSz="932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8592" algn="l" defTabSz="932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4790" algn="l" defTabSz="932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0989" algn="l" defTabSz="932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7185" algn="l" defTabSz="932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3382" algn="l" defTabSz="932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29582" algn="l" defTabSz="932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203">
          <p15:clr>
            <a:srgbClr val="F26B43"/>
          </p15:clr>
        </p15:guide>
        <p15:guide id="2" orient="horz" pos="187">
          <p15:clr>
            <a:srgbClr val="F26B43"/>
          </p15:clr>
        </p15:guide>
        <p15:guide id="3" orient="horz" pos="763">
          <p15:clr>
            <a:srgbClr val="F26B43"/>
          </p15:clr>
        </p15:guide>
        <p15:guide id="4" orient="horz" pos="1339">
          <p15:clr>
            <a:srgbClr val="F26B43"/>
          </p15:clr>
        </p15:guide>
        <p15:guide id="5" orient="horz" pos="1915">
          <p15:clr>
            <a:srgbClr val="F26B43"/>
          </p15:clr>
        </p15:guide>
        <p15:guide id="6" orient="horz" pos="2491">
          <p15:clr>
            <a:srgbClr val="F26B43"/>
          </p15:clr>
        </p15:guide>
        <p15:guide id="7" orient="horz" pos="3067">
          <p15:clr>
            <a:srgbClr val="F26B43"/>
          </p15:clr>
        </p15:guide>
        <p15:guide id="8" orient="horz" pos="3643">
          <p15:clr>
            <a:srgbClr val="F26B43"/>
          </p15:clr>
        </p15:guide>
        <p15:guide id="9" orient="horz" pos="4219">
          <p15:clr>
            <a:srgbClr val="F26B43"/>
          </p15:clr>
        </p15:guide>
        <p15:guide id="10" pos="3917">
          <p15:clr>
            <a:srgbClr val="F26B43"/>
          </p15:clr>
        </p15:guide>
        <p15:guide id="11" pos="173">
          <p15:clr>
            <a:srgbClr val="F26B43"/>
          </p15:clr>
        </p15:guide>
        <p15:guide id="12" pos="749">
          <p15:clr>
            <a:srgbClr val="F26B43"/>
          </p15:clr>
        </p15:guide>
        <p15:guide id="13" pos="1325">
          <p15:clr>
            <a:srgbClr val="F26B43"/>
          </p15:clr>
        </p15:guide>
        <p15:guide id="14" pos="1901">
          <p15:clr>
            <a:srgbClr val="F26B43"/>
          </p15:clr>
        </p15:guide>
        <p15:guide id="15" pos="2477">
          <p15:clr>
            <a:srgbClr val="F26B43"/>
          </p15:clr>
        </p15:guide>
        <p15:guide id="16" pos="3053">
          <p15:clr>
            <a:srgbClr val="F26B43"/>
          </p15:clr>
        </p15:guide>
        <p15:guide id="17" pos="3629">
          <p15:clr>
            <a:srgbClr val="F26B43"/>
          </p15:clr>
        </p15:guide>
        <p15:guide id="18" pos="4205">
          <p15:clr>
            <a:srgbClr val="F26B43"/>
          </p15:clr>
        </p15:guide>
        <p15:guide id="19" pos="4781">
          <p15:clr>
            <a:srgbClr val="F26B43"/>
          </p15:clr>
        </p15:guide>
        <p15:guide id="20" pos="5357">
          <p15:clr>
            <a:srgbClr val="F26B43"/>
          </p15:clr>
        </p15:guide>
        <p15:guide id="21" pos="5933">
          <p15:clr>
            <a:srgbClr val="F26B43"/>
          </p15:clr>
        </p15:guide>
        <p15:guide id="22" pos="6509">
          <p15:clr>
            <a:srgbClr val="F26B43"/>
          </p15:clr>
        </p15:guide>
        <p15:guide id="23" pos="7085">
          <p15:clr>
            <a:srgbClr val="F26B43"/>
          </p15:clr>
        </p15:guide>
        <p15:guide id="24" pos="766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31280" y="1476623"/>
            <a:ext cx="11378776" cy="20968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899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54" r:id="rId2"/>
    <p:sldLayoutId id="214748405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  <p:sldLayoutId id="2147484064" r:id="rId12"/>
    <p:sldLayoutId id="2147484065" r:id="rId13"/>
    <p:sldLayoutId id="2147484066" r:id="rId14"/>
    <p:sldLayoutId id="2147484067" r:id="rId15"/>
    <p:sldLayoutId id="2147484068" r:id="rId16"/>
    <p:sldLayoutId id="2147484069" r:id="rId17"/>
    <p:sldLayoutId id="2147484070" r:id="rId18"/>
    <p:sldLayoutId id="2147484071" r:id="rId19"/>
    <p:sldLayoutId id="2147484072" r:id="rId20"/>
    <p:sldLayoutId id="2147484073" r:id="rId21"/>
    <p:sldLayoutId id="2147484074" r:id="rId22"/>
    <p:sldLayoutId id="2147484075" r:id="rId23"/>
    <p:sldLayoutId id="2147484076" r:id="rId24"/>
  </p:sldLayoutIdLst>
  <p:transition>
    <p:fade/>
  </p:transition>
  <p:hf hdr="0" ftr="0" dt="0"/>
  <p:txStyles>
    <p:titleStyle>
      <a:lvl1pPr algn="l" defTabSz="699606" rtl="0" eaLnBrk="1" latinLnBrk="0" hangingPunct="1">
        <a:lnSpc>
          <a:spcPct val="90000"/>
        </a:lnSpc>
        <a:spcBef>
          <a:spcPct val="0"/>
        </a:spcBef>
        <a:buNone/>
        <a:defRPr lang="en-US" sz="4132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9934" marR="0" indent="-259934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80000"/>
        <a:buFont typeface="Arial" pitchFamily="34" charset="0"/>
        <a:buChar char="•"/>
        <a:tabLst/>
        <a:defRPr sz="2755" kern="1200" spc="-54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487" marR="0" indent="-178553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965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965" algn="l"/>
        </a:tabLst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8303" marR="0" indent="-177338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783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783" algn="l"/>
        </a:tabLst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91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273719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623522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297332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1pPr>
      <a:lvl2pPr marL="349803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2pPr>
      <a:lvl3pPr marL="699606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3pPr>
      <a:lvl4pPr marL="1049409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4pPr>
      <a:lvl5pPr marL="1399212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5pPr>
      <a:lvl6pPr marL="1749015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6pPr>
      <a:lvl7pPr marL="2098818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7pPr>
      <a:lvl8pPr marL="2448621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8pPr>
      <a:lvl9pPr marL="2798424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9660" y="233152"/>
            <a:ext cx="11375537" cy="762786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31280" y="1476623"/>
            <a:ext cx="11378776" cy="20968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95935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  <p:sldLayoutId id="2147484089" r:id="rId12"/>
    <p:sldLayoutId id="2147484090" r:id="rId13"/>
    <p:sldLayoutId id="2147484091" r:id="rId14"/>
    <p:sldLayoutId id="2147484092" r:id="rId15"/>
    <p:sldLayoutId id="2147484093" r:id="rId16"/>
    <p:sldLayoutId id="2147484094" r:id="rId17"/>
    <p:sldLayoutId id="2147484095" r:id="rId18"/>
    <p:sldLayoutId id="2147484096" r:id="rId19"/>
    <p:sldLayoutId id="2147484097" r:id="rId20"/>
    <p:sldLayoutId id="2147484098" r:id="rId21"/>
    <p:sldLayoutId id="2147484099" r:id="rId22"/>
    <p:sldLayoutId id="2147484100" r:id="rId23"/>
    <p:sldLayoutId id="2147484101" r:id="rId24"/>
  </p:sldLayoutIdLst>
  <p:transition>
    <p:fade/>
  </p:transition>
  <p:hf hdr="0" ftr="0" dt="0"/>
  <p:txStyles>
    <p:titleStyle>
      <a:lvl1pPr algn="l" defTabSz="699606" rtl="0" eaLnBrk="1" latinLnBrk="0" hangingPunct="1">
        <a:lnSpc>
          <a:spcPct val="90000"/>
        </a:lnSpc>
        <a:spcBef>
          <a:spcPct val="0"/>
        </a:spcBef>
        <a:buNone/>
        <a:defRPr lang="en-US" sz="4132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9934" marR="0" indent="-259934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80000"/>
        <a:buFont typeface="Arial" pitchFamily="34" charset="0"/>
        <a:buChar char="•"/>
        <a:tabLst/>
        <a:defRPr sz="2755" kern="1200" spc="-54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487" marR="0" indent="-178553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965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965" algn="l"/>
        </a:tabLst>
        <a:defRPr sz="1836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8303" marR="0" indent="-177338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783" marR="0" indent="-172479" algn="l" defTabSz="699606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783" algn="l"/>
        </a:tabLst>
        <a:defRPr sz="1530" kern="1200" spc="0" baseline="0">
          <a:gradFill>
            <a:gsLst>
              <a:gs pos="1250">
                <a:schemeClr val="bg2"/>
              </a:gs>
              <a:gs pos="100000">
                <a:schemeClr val="bg2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91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273719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623522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2973326" indent="-174902" algn="l" defTabSz="699606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1pPr>
      <a:lvl2pPr marL="349803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2pPr>
      <a:lvl3pPr marL="699606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3pPr>
      <a:lvl4pPr marL="1049409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4pPr>
      <a:lvl5pPr marL="1399212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5pPr>
      <a:lvl6pPr marL="1749015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6pPr>
      <a:lvl7pPr marL="2098818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7pPr>
      <a:lvl8pPr marL="2448621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8pPr>
      <a:lvl9pPr marL="2798424" algn="l" defTabSz="699606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5008" y="372394"/>
            <a:ext cx="10726460" cy="1351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5008" y="1861968"/>
            <a:ext cx="10726460" cy="4437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5008" y="6482889"/>
            <a:ext cx="2798207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2597"/>
            <a:fld id="{2D4950AA-EE63-4EBE-8E5E-2866EEFC6583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 defTabSz="932597"/>
              <a:t>26/05/2017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19583" y="6482889"/>
            <a:ext cx="4197310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2597"/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3260" y="6482889"/>
            <a:ext cx="2798207" cy="3723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2597"/>
            <a:fld id="{BAB2C5FD-C9D5-4FA4-A785-103CB625BFA1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 defTabSz="932597"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72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24" r:id="rId10"/>
    <p:sldLayoutId id="2147484125" r:id="rId11"/>
  </p:sldLayoutIdLst>
  <p:txStyles>
    <p:titleStyle>
      <a:lvl1pPr algn="l" defTabSz="932597" rtl="0" eaLnBrk="1" latinLnBrk="0" hangingPunct="1">
        <a:lnSpc>
          <a:spcPct val="90000"/>
        </a:lnSpc>
        <a:spcBef>
          <a:spcPct val="0"/>
        </a:spcBef>
        <a:buNone/>
        <a:defRPr sz="448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3149" indent="-233149" algn="l" defTabSz="932597" rtl="0" eaLnBrk="1" latinLnBrk="0" hangingPunct="1">
        <a:lnSpc>
          <a:spcPct val="90000"/>
        </a:lnSpc>
        <a:spcBef>
          <a:spcPts val="1020"/>
        </a:spcBef>
        <a:buFont typeface="Arial" panose="020B0604020202020204" pitchFamily="34" charset="0"/>
        <a:buChar char="•"/>
        <a:defRPr sz="2856" kern="1200">
          <a:solidFill>
            <a:schemeClr val="tx1"/>
          </a:solidFill>
          <a:latin typeface="+mn-lt"/>
          <a:ea typeface="+mn-ea"/>
          <a:cs typeface="+mn-cs"/>
        </a:defRPr>
      </a:lvl1pPr>
      <a:lvl2pPr marL="699447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2448" kern="1200">
          <a:solidFill>
            <a:schemeClr val="tx1"/>
          </a:solidFill>
          <a:latin typeface="+mn-lt"/>
          <a:ea typeface="+mn-ea"/>
          <a:cs typeface="+mn-cs"/>
        </a:defRPr>
      </a:lvl2pPr>
      <a:lvl3pPr marL="1165746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3pPr>
      <a:lvl4pPr marL="1632044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2098342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564641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3030939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497237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963535" indent="-233149" algn="l" defTabSz="932597" rtl="0" eaLnBrk="1" latinLnBrk="0" hangingPunct="1">
        <a:lnSpc>
          <a:spcPct val="90000"/>
        </a:lnSpc>
        <a:spcBef>
          <a:spcPts val="510"/>
        </a:spcBef>
        <a:buFont typeface="Arial" panose="020B0604020202020204" pitchFamily="34" charset="0"/>
        <a:buChar char="•"/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1pPr>
      <a:lvl2pPr marL="466298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2pPr>
      <a:lvl3pPr marL="932597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3pPr>
      <a:lvl4pPr marL="1398895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4pPr>
      <a:lvl5pPr marL="1865193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5pPr>
      <a:lvl6pPr marL="2331491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6pPr>
      <a:lvl7pPr marL="2797790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7pPr>
      <a:lvl8pPr marL="3264088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8pPr>
      <a:lvl9pPr marL="3730386" algn="l" defTabSz="932597" rtl="0" eaLnBrk="1" latinLnBrk="0" hangingPunct="1">
        <a:defRPr sz="18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40" y="292085"/>
            <a:ext cx="11375535" cy="749249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1399" y="1211266"/>
            <a:ext cx="11378776" cy="2037301"/>
          </a:xfrm>
          <a:prstGeom prst="rect">
            <a:avLst/>
          </a:prstGeom>
        </p:spPr>
        <p:txBody>
          <a:bodyPr vert="horz" lIns="182880" tIns="146304" rIns="182880" bIns="146304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9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  <p:sldLayoutId id="2147484131" r:id="rId4"/>
    <p:sldLayoutId id="2147484132" r:id="rId5"/>
    <p:sldLayoutId id="2147484133" r:id="rId6"/>
    <p:sldLayoutId id="2147484134" r:id="rId7"/>
    <p:sldLayoutId id="2147484135" r:id="rId8"/>
    <p:sldLayoutId id="2147484136" r:id="rId9"/>
    <p:sldLayoutId id="2147484137" r:id="rId10"/>
    <p:sldLayoutId id="2147484138" r:id="rId11"/>
    <p:sldLayoutId id="2147484139" r:id="rId12"/>
    <p:sldLayoutId id="2147484140" r:id="rId13"/>
    <p:sldLayoutId id="2147484141" r:id="rId14"/>
    <p:sldLayoutId id="2147484142" r:id="rId15"/>
    <p:sldLayoutId id="2147484143" r:id="rId16"/>
    <p:sldLayoutId id="2147484144" r:id="rId17"/>
    <p:sldLayoutId id="2147484145" r:id="rId18"/>
    <p:sldLayoutId id="2147484146" r:id="rId19"/>
    <p:sldLayoutId id="2147484147" r:id="rId20"/>
  </p:sldLayoutIdLst>
  <p:transition>
    <p:fade/>
  </p:transition>
  <p:hf hdr="0" dt="0"/>
  <p:txStyles>
    <p:titleStyle>
      <a:lvl1pPr algn="l" defTabSz="699588" rtl="0" eaLnBrk="1" latinLnBrk="0" hangingPunct="1">
        <a:lnSpc>
          <a:spcPct val="90000"/>
        </a:lnSpc>
        <a:spcBef>
          <a:spcPct val="0"/>
        </a:spcBef>
        <a:buNone/>
        <a:defRPr lang="en-US" sz="4050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Arial" charset="0"/>
        </a:defRPr>
      </a:lvl1pPr>
    </p:titleStyle>
    <p:bodyStyle>
      <a:lvl1pPr marL="259927" marR="0" indent="-259927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001" kern="1200" spc="-53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475" marR="0" indent="-178549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1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951" marR="0" indent="-172475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951" algn="l"/>
        </a:tabLst>
        <a:defRPr sz="21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8284" marR="0" indent="-177334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759" marR="0" indent="-172475" algn="l" defTabSz="699588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759" algn="l"/>
        </a:tabLst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868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3663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3458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3253" indent="-174898" algn="l" defTabSz="69958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794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588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383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9177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8972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8766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8561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8356" algn="l" defTabSz="69958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7"/>
            <a:ext cx="11889564" cy="917575"/>
          </a:xfrm>
          <a:prstGeom prst="rect">
            <a:avLst/>
          </a:prstGeom>
        </p:spPr>
        <p:txBody>
          <a:bodyPr vert="horz" wrap="square" lIns="143422" tIns="89639" rIns="143422" bIns="89639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2" y="1212854"/>
            <a:ext cx="11887197" cy="1737279"/>
          </a:xfrm>
          <a:prstGeom prst="rect">
            <a:avLst/>
          </a:prstGeom>
        </p:spPr>
        <p:txBody>
          <a:bodyPr vert="horz" wrap="square" lIns="143422" tIns="89639" rIns="143422" bIns="89639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32397" y="1944337"/>
            <a:ext cx="4298019" cy="40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060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201" r:id="rId2"/>
    <p:sldLayoutId id="2147484202" r:id="rId3"/>
    <p:sldLayoutId id="2147484203" r:id="rId4"/>
    <p:sldLayoutId id="2147484204" r:id="rId5"/>
    <p:sldLayoutId id="2147484205" r:id="rId6"/>
    <p:sldLayoutId id="2147484206" r:id="rId7"/>
    <p:sldLayoutId id="2147484207" r:id="rId8"/>
    <p:sldLayoutId id="2147484208" r:id="rId9"/>
    <p:sldLayoutId id="2147484209" r:id="rId10"/>
    <p:sldLayoutId id="2147484210" r:id="rId11"/>
    <p:sldLayoutId id="2147484211" r:id="rId12"/>
    <p:sldLayoutId id="2147484212" r:id="rId13"/>
    <p:sldLayoutId id="2147484213" r:id="rId14"/>
    <p:sldLayoutId id="2147484214" r:id="rId15"/>
    <p:sldLayoutId id="2147484215" r:id="rId16"/>
    <p:sldLayoutId id="2147484216" r:id="rId17"/>
    <p:sldLayoutId id="2147484217" r:id="rId18"/>
    <p:sldLayoutId id="2147484218" r:id="rId19"/>
    <p:sldLayoutId id="2147484219" r:id="rId20"/>
    <p:sldLayoutId id="2147484220" r:id="rId21"/>
    <p:sldLayoutId id="2147484221" r:id="rId22"/>
    <p:sldLayoutId id="2147484222" r:id="rId23"/>
    <p:sldLayoutId id="2147484223" r:id="rId24"/>
    <p:sldLayoutId id="2147484224" r:id="rId25"/>
    <p:sldLayoutId id="2147484225" r:id="rId26"/>
    <p:sldLayoutId id="2147484226" r:id="rId27"/>
    <p:sldLayoutId id="2147484227" r:id="rId28"/>
    <p:sldLayoutId id="2147484228" r:id="rId29"/>
    <p:sldLayoutId id="2147484229" r:id="rId30"/>
    <p:sldLayoutId id="2147484230" r:id="rId31"/>
  </p:sldLayoutIdLst>
  <p:transition>
    <p:fade/>
  </p:transition>
  <p:hf hdr="0" ftr="0" dt="0"/>
  <p:txStyles>
    <p:titleStyle>
      <a:lvl1pPr algn="l" defTabSz="699360" rtl="0" eaLnBrk="1" latinLnBrk="0" hangingPunct="1">
        <a:lnSpc>
          <a:spcPct val="90000"/>
        </a:lnSpc>
        <a:spcBef>
          <a:spcPct val="0"/>
        </a:spcBef>
        <a:buNone/>
        <a:defRPr lang="en-US" sz="4053" b="0" kern="1200" cap="none" spc="-76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7103" marR="0" indent="-257103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2983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027" marR="0" indent="-180923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36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599905" marR="0" indent="-171402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836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71308" marR="0" indent="-171402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53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42709" marR="0" indent="-171402" algn="l" defTabSz="69936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>
          <a:schemeClr val="tx1"/>
        </a:buClr>
        <a:buSzPct val="90000"/>
        <a:buFont typeface="Wingdings" panose="05000000000000000000" pitchFamily="2" charset="2"/>
        <a:buChar char="§"/>
        <a:tabLst/>
        <a:defRPr sz="153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238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272918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622597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2972278" indent="-174840" algn="l" defTabSz="699360" rtl="0" eaLnBrk="1" latinLnBrk="0" hangingPunct="1">
        <a:spcBef>
          <a:spcPct val="20000"/>
        </a:spcBef>
        <a:buFont typeface="Arial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1pPr>
      <a:lvl2pPr marL="349679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2pPr>
      <a:lvl3pPr marL="699360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3pPr>
      <a:lvl4pPr marL="1049039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4pPr>
      <a:lvl5pPr marL="139871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5pPr>
      <a:lvl6pPr marL="174839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6pPr>
      <a:lvl7pPr marL="209807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7pPr>
      <a:lvl8pPr marL="2447757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8pPr>
      <a:lvl9pPr marL="2797438" algn="l" defTabSz="699360" rtl="0" eaLnBrk="1" latinLnBrk="0" hangingPunct="1">
        <a:defRPr sz="13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661">
          <p15:clr>
            <a:srgbClr val="5ACBF0"/>
          </p15:clr>
        </p15:guide>
        <p15:guide id="4" orient="horz" pos="4219">
          <p15:clr>
            <a:srgbClr val="5ACBF0"/>
          </p15:clr>
        </p15:guide>
        <p15:guide id="5" pos="749">
          <p15:clr>
            <a:srgbClr val="5ACBF0"/>
          </p15:clr>
        </p15:guide>
        <p15:guide id="6" pos="1325">
          <p15:clr>
            <a:srgbClr val="5ACBF0"/>
          </p15:clr>
        </p15:guide>
        <p15:guide id="7" pos="1901">
          <p15:clr>
            <a:srgbClr val="5ACBF0"/>
          </p15:clr>
        </p15:guide>
        <p15:guide id="8" pos="2477">
          <p15:clr>
            <a:srgbClr val="5ACBF0"/>
          </p15:clr>
        </p15:guide>
        <p15:guide id="9" pos="3053">
          <p15:clr>
            <a:srgbClr val="5ACBF0"/>
          </p15:clr>
        </p15:guide>
        <p15:guide id="10" pos="3629">
          <p15:clr>
            <a:srgbClr val="5ACBF0"/>
          </p15:clr>
        </p15:guide>
        <p15:guide id="11" pos="4205">
          <p15:clr>
            <a:srgbClr val="5ACBF0"/>
          </p15:clr>
        </p15:guide>
        <p15:guide id="12" pos="4781">
          <p15:clr>
            <a:srgbClr val="5ACBF0"/>
          </p15:clr>
        </p15:guide>
        <p15:guide id="13" pos="5357">
          <p15:clr>
            <a:srgbClr val="5ACBF0"/>
          </p15:clr>
        </p15:guide>
        <p15:guide id="14" pos="5933">
          <p15:clr>
            <a:srgbClr val="5ACBF0"/>
          </p15:clr>
        </p15:guide>
        <p15:guide id="15" pos="6509">
          <p15:clr>
            <a:srgbClr val="5ACBF0"/>
          </p15:clr>
        </p15:guide>
        <p15:guide id="16" pos="7085">
          <p15:clr>
            <a:srgbClr val="5ACBF0"/>
          </p15:clr>
        </p15:guide>
        <p15:guide id="17" orient="horz" pos="763">
          <p15:clr>
            <a:srgbClr val="5ACBF0"/>
          </p15:clr>
        </p15:guide>
        <p15:guide id="18" orient="horz" pos="1339">
          <p15:clr>
            <a:srgbClr val="5ACBF0"/>
          </p15:clr>
        </p15:guide>
        <p15:guide id="19" orient="horz" pos="1915">
          <p15:clr>
            <a:srgbClr val="5ACBF0"/>
          </p15:clr>
        </p15:guide>
        <p15:guide id="20" orient="horz" pos="2491">
          <p15:clr>
            <a:srgbClr val="5ACBF0"/>
          </p15:clr>
        </p15:guide>
        <p15:guide id="21" orient="horz" pos="3067">
          <p15:clr>
            <a:srgbClr val="5ACBF0"/>
          </p15:clr>
        </p15:guide>
        <p15:guide id="22" orient="horz" pos="3643">
          <p15:clr>
            <a:srgbClr val="5ACBF0"/>
          </p15:clr>
        </p15:guide>
        <p15:guide id="23" pos="288">
          <p15:clr>
            <a:srgbClr val="C35EA4"/>
          </p15:clr>
        </p15:guide>
        <p15:guide id="24" pos="7546">
          <p15:clr>
            <a:srgbClr val="C35EA4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2082"/>
            <a:ext cx="11375536" cy="749118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1400" y="1211264"/>
            <a:ext cx="11378776" cy="2036449"/>
          </a:xfrm>
          <a:prstGeom prst="rect">
            <a:avLst/>
          </a:prstGeom>
        </p:spPr>
        <p:txBody>
          <a:bodyPr vert="horz" lIns="182880" tIns="146304" rIns="182880" bIns="146304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600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7" r:id="rId1"/>
    <p:sldLayoutId id="2147484308" r:id="rId2"/>
    <p:sldLayoutId id="2147484309" r:id="rId3"/>
    <p:sldLayoutId id="2147484310" r:id="rId4"/>
    <p:sldLayoutId id="2147484311" r:id="rId5"/>
    <p:sldLayoutId id="2147484312" r:id="rId6"/>
    <p:sldLayoutId id="2147484313" r:id="rId7"/>
    <p:sldLayoutId id="2147484314" r:id="rId8"/>
    <p:sldLayoutId id="2147484315" r:id="rId9"/>
    <p:sldLayoutId id="2147484316" r:id="rId10"/>
    <p:sldLayoutId id="2147484317" r:id="rId11"/>
    <p:sldLayoutId id="2147484318" r:id="rId12"/>
    <p:sldLayoutId id="2147484319" r:id="rId13"/>
    <p:sldLayoutId id="2147484320" r:id="rId14"/>
    <p:sldLayoutId id="2147484321" r:id="rId15"/>
    <p:sldLayoutId id="2147484322" r:id="rId16"/>
    <p:sldLayoutId id="2147484323" r:id="rId17"/>
    <p:sldLayoutId id="2147484324" r:id="rId18"/>
    <p:sldLayoutId id="2147484325" r:id="rId19"/>
    <p:sldLayoutId id="2147484326" r:id="rId20"/>
    <p:sldLayoutId id="2147484327" r:id="rId21"/>
    <p:sldLayoutId id="2147484328" r:id="rId22"/>
    <p:sldLayoutId id="2147484329" r:id="rId23"/>
    <p:sldLayoutId id="2147484330" r:id="rId24"/>
    <p:sldLayoutId id="2147484331" r:id="rId25"/>
    <p:sldLayoutId id="2147484332" r:id="rId26"/>
    <p:sldLayoutId id="2147484333" r:id="rId27"/>
  </p:sldLayoutIdLst>
  <p:transition>
    <p:fade/>
  </p:transition>
  <p:hf hdr="0" dt="0"/>
  <p:txStyles>
    <p:titleStyle>
      <a:lvl1pPr algn="l" defTabSz="699279" rtl="0" eaLnBrk="1" latinLnBrk="0" hangingPunct="1">
        <a:lnSpc>
          <a:spcPct val="90000"/>
        </a:lnSpc>
        <a:spcBef>
          <a:spcPct val="0"/>
        </a:spcBef>
        <a:buNone/>
        <a:defRPr lang="en-US" sz="4049" b="0" kern="1200" cap="none" spc="-76" baseline="0" dirty="0" smtClean="0">
          <a:ln w="3175">
            <a:noFill/>
          </a:ln>
          <a:gradFill>
            <a:gsLst>
              <a:gs pos="1250">
                <a:schemeClr val="tx2"/>
              </a:gs>
              <a:gs pos="100000">
                <a:schemeClr val="tx2"/>
              </a:gs>
            </a:gsLst>
            <a:lin ang="5400000" scaled="0"/>
          </a:gradFill>
          <a:effectLst/>
          <a:latin typeface="+mj-lt"/>
          <a:ea typeface="+mn-ea"/>
          <a:cs typeface="Arial" charset="0"/>
        </a:defRPr>
      </a:lvl1pPr>
    </p:titleStyle>
    <p:bodyStyle>
      <a:lvl1pPr marL="259812" marR="0" indent="-259812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999" kern="1200" spc="-54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282" marR="0" indent="-178470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20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10680" marR="0" indent="-172399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610680" algn="l"/>
        </a:tabLst>
        <a:defRPr sz="20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87936" marR="0" indent="-177256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/>
        <a:defRPr sz="17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60335" marR="0" indent="-172399" algn="l" defTabSz="699279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itchFamily="2" charset="2"/>
        <a:buChar char=""/>
        <a:tabLst>
          <a:tab pos="960335" algn="l"/>
        </a:tabLst>
        <a:defRPr sz="17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018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6pPr>
      <a:lvl7pPr marL="2272658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7pPr>
      <a:lvl8pPr marL="2622299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8pPr>
      <a:lvl9pPr marL="2971939" indent="-174821" algn="l" defTabSz="699279" rtl="0" eaLnBrk="1" latinLnBrk="0" hangingPunct="1">
        <a:spcBef>
          <a:spcPct val="20000"/>
        </a:spcBef>
        <a:buFont typeface="Arial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9640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9927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4891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9855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4819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97838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4747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97119" algn="l" defTabSz="69927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1" y="296900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2" y="1212852"/>
            <a:ext cx="11887198" cy="1720976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595102" y="6689367"/>
            <a:ext cx="566737" cy="137160"/>
          </a:xfrm>
          <a:prstGeom prst="rect">
            <a:avLst/>
          </a:prstGeom>
        </p:spPr>
        <p:txBody>
          <a:bodyPr vert="horz" lIns="91440" tIns="0" rIns="0" bIns="0" rtlCol="0" anchor="ctr"/>
          <a:lstStyle>
            <a:lvl1pPr algn="r">
              <a:defRPr lang="en-US" sz="675" b="0" kern="1200" smtClean="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defTabSz="699422"/>
            <a:fld id="{27258FFF-F925-446B-8502-81C933981705}" type="slidenum">
              <a:rPr lang="en-AU" smtClean="0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pPr defTabSz="699422"/>
              <a:t>‹#›</a:t>
            </a:fld>
            <a:endParaRPr lang="en-AU">
              <a:gradFill>
                <a:gsLst>
                  <a:gs pos="2239">
                    <a:srgbClr val="505050"/>
                  </a:gs>
                  <a:gs pos="11940">
                    <a:srgbClr val="505050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49979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8" r:id="rId1"/>
    <p:sldLayoutId id="2147484349" r:id="rId2"/>
    <p:sldLayoutId id="2147484350" r:id="rId3"/>
  </p:sldLayoutIdLst>
  <p:transition>
    <p:fade/>
  </p:transition>
  <p:hf hdr="0" dt="0"/>
  <p:txStyles>
    <p:titleStyle>
      <a:lvl1pPr algn="l" defTabSz="699422" rtl="0" eaLnBrk="1" latinLnBrk="0" hangingPunct="1">
        <a:lnSpc>
          <a:spcPct val="90000"/>
        </a:lnSpc>
        <a:spcBef>
          <a:spcPct val="0"/>
        </a:spcBef>
        <a:buNone/>
        <a:defRPr lang="en-US" sz="4050" b="0" kern="1200" cap="none" spc="-76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7126" marR="0" indent="-257126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065" marR="0" indent="-180940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599960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71377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42794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411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3123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2834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2545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71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422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133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8845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8556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826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797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769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orient="horz" pos="1339">
          <p15:clr>
            <a:srgbClr val="A4A3A4"/>
          </p15:clr>
        </p15:guide>
        <p15:guide id="4" orient="horz" pos="1915">
          <p15:clr>
            <a:srgbClr val="A4A3A4"/>
          </p15:clr>
        </p15:guide>
        <p15:guide id="5" orient="horz" pos="2491">
          <p15:clr>
            <a:srgbClr val="A4A3A4"/>
          </p15:clr>
        </p15:guide>
        <p15:guide id="6" orient="horz" pos="3067">
          <p15:clr>
            <a:srgbClr val="A4A3A4"/>
          </p15:clr>
        </p15:guide>
        <p15:guide id="7" orient="horz" pos="3643">
          <p15:clr>
            <a:srgbClr val="A4A3A4"/>
          </p15:clr>
        </p15:guide>
        <p15:guide id="8" orient="horz" pos="4219">
          <p15:clr>
            <a:srgbClr val="5ACBF0"/>
          </p15:clr>
        </p15:guide>
        <p15:guide id="9" pos="749">
          <p15:clr>
            <a:srgbClr val="A4A3A4"/>
          </p15:clr>
        </p15:guide>
        <p15:guide id="10" pos="1325">
          <p15:clr>
            <a:srgbClr val="A4A3A4"/>
          </p15:clr>
        </p15:guide>
        <p15:guide id="11" pos="1901">
          <p15:clr>
            <a:srgbClr val="A4A3A4"/>
          </p15:clr>
        </p15:guide>
        <p15:guide id="12" pos="2477">
          <p15:clr>
            <a:srgbClr val="A4A3A4"/>
          </p15:clr>
        </p15:guide>
        <p15:guide id="13" pos="3053">
          <p15:clr>
            <a:srgbClr val="A4A3A4"/>
          </p15:clr>
        </p15:guide>
        <p15:guide id="14" pos="3629">
          <p15:clr>
            <a:srgbClr val="A4A3A4"/>
          </p15:clr>
        </p15:guide>
        <p15:guide id="15" pos="4205">
          <p15:clr>
            <a:srgbClr val="A4A3A4"/>
          </p15:clr>
        </p15:guide>
        <p15:guide id="16" pos="4781">
          <p15:clr>
            <a:srgbClr val="A4A3A4"/>
          </p15:clr>
        </p15:guide>
        <p15:guide id="17" pos="5357">
          <p15:clr>
            <a:srgbClr val="A4A3A4"/>
          </p15:clr>
        </p15:guide>
        <p15:guide id="18" pos="5933">
          <p15:clr>
            <a:srgbClr val="A4A3A4"/>
          </p15:clr>
        </p15:guide>
        <p15:guide id="19" pos="6509">
          <p15:clr>
            <a:srgbClr val="A4A3A4"/>
          </p15:clr>
        </p15:guide>
        <p15:guide id="20" pos="7085">
          <p15:clr>
            <a:srgbClr val="A4A3A4"/>
          </p15:clr>
        </p15:guide>
        <p15:guide id="21" pos="7661">
          <p15:clr>
            <a:srgbClr val="5ACBF0"/>
          </p15:clr>
        </p15:guide>
        <p15:guide id="22" pos="288">
          <p15:clr>
            <a:srgbClr val="A4A3A4"/>
          </p15:clr>
        </p15:guide>
        <p15:guide id="23" pos="7544">
          <p15:clr>
            <a:srgbClr val="A4A3A4"/>
          </p15:clr>
        </p15:guide>
        <p15:guide id="24" orient="horz" pos="794">
          <p15:clr>
            <a:srgbClr val="A4A3A4"/>
          </p15:clr>
        </p15:guide>
        <p15:guide id="25" orient="horz" pos="912">
          <p15:clr>
            <a:srgbClr val="A4A3A4"/>
          </p15:clr>
        </p15:guide>
        <p15:guide id="26" orient="horz" pos="4123">
          <p15:clr>
            <a:srgbClr val="A4A3A4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1" y="296900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2" y="1212852"/>
            <a:ext cx="11887198" cy="1720976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595102" y="6689367"/>
            <a:ext cx="566737" cy="137160"/>
          </a:xfrm>
          <a:prstGeom prst="rect">
            <a:avLst/>
          </a:prstGeom>
        </p:spPr>
        <p:txBody>
          <a:bodyPr vert="horz" lIns="91440" tIns="0" rIns="0" bIns="0" rtlCol="0" anchor="ctr"/>
          <a:lstStyle>
            <a:lvl1pPr algn="r">
              <a:defRPr lang="en-US" sz="675" b="0" kern="1200" smtClean="0">
                <a:gradFill>
                  <a:gsLst>
                    <a:gs pos="2239">
                      <a:schemeClr val="tx1"/>
                    </a:gs>
                    <a:gs pos="1194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defTabSz="699422"/>
            <a:fld id="{27258FFF-F925-446B-8502-81C933981705}" type="slidenum">
              <a:rPr lang="en-AU" smtClean="0">
                <a:gradFill>
                  <a:gsLst>
                    <a:gs pos="2239">
                      <a:srgbClr val="505050"/>
                    </a:gs>
                    <a:gs pos="11940">
                      <a:srgbClr val="505050"/>
                    </a:gs>
                  </a:gsLst>
                  <a:lin ang="5400000" scaled="0"/>
                </a:gradFill>
              </a:rPr>
              <a:pPr defTabSz="699422"/>
              <a:t>‹#›</a:t>
            </a:fld>
            <a:endParaRPr lang="en-AU">
              <a:gradFill>
                <a:gsLst>
                  <a:gs pos="2239">
                    <a:srgbClr val="505050"/>
                  </a:gs>
                  <a:gs pos="11940">
                    <a:srgbClr val="505050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271671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2" r:id="rId1"/>
    <p:sldLayoutId id="2147484353" r:id="rId2"/>
    <p:sldLayoutId id="2147484354" r:id="rId3"/>
    <p:sldLayoutId id="2147484355" r:id="rId4"/>
  </p:sldLayoutIdLst>
  <p:transition>
    <p:fade/>
  </p:transition>
  <p:hf hdr="0" dt="0"/>
  <p:txStyles>
    <p:titleStyle>
      <a:lvl1pPr algn="l" defTabSz="699422" rtl="0" eaLnBrk="1" latinLnBrk="0" hangingPunct="1">
        <a:lnSpc>
          <a:spcPct val="90000"/>
        </a:lnSpc>
        <a:spcBef>
          <a:spcPct val="0"/>
        </a:spcBef>
        <a:buNone/>
        <a:defRPr lang="en-US" sz="4050" b="0" kern="1200" cap="none" spc="-76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57126" marR="0" indent="-257126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38065" marR="0" indent="-180940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599960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771377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942794" marR="0" indent="-171418" algn="l" defTabSz="69942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5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923411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3123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2834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2545" indent="-174856" algn="l" defTabSz="69942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71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422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133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8845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8556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826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7977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7690" algn="l" defTabSz="6994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orient="horz" pos="1339">
          <p15:clr>
            <a:srgbClr val="A4A3A4"/>
          </p15:clr>
        </p15:guide>
        <p15:guide id="4" orient="horz" pos="1915">
          <p15:clr>
            <a:srgbClr val="A4A3A4"/>
          </p15:clr>
        </p15:guide>
        <p15:guide id="5" orient="horz" pos="2491">
          <p15:clr>
            <a:srgbClr val="A4A3A4"/>
          </p15:clr>
        </p15:guide>
        <p15:guide id="6" orient="horz" pos="3067">
          <p15:clr>
            <a:srgbClr val="A4A3A4"/>
          </p15:clr>
        </p15:guide>
        <p15:guide id="7" orient="horz" pos="3643">
          <p15:clr>
            <a:srgbClr val="A4A3A4"/>
          </p15:clr>
        </p15:guide>
        <p15:guide id="8" orient="horz" pos="4219">
          <p15:clr>
            <a:srgbClr val="5ACBF0"/>
          </p15:clr>
        </p15:guide>
        <p15:guide id="9" pos="749">
          <p15:clr>
            <a:srgbClr val="A4A3A4"/>
          </p15:clr>
        </p15:guide>
        <p15:guide id="10" pos="1325">
          <p15:clr>
            <a:srgbClr val="A4A3A4"/>
          </p15:clr>
        </p15:guide>
        <p15:guide id="11" pos="1901">
          <p15:clr>
            <a:srgbClr val="A4A3A4"/>
          </p15:clr>
        </p15:guide>
        <p15:guide id="12" pos="2477">
          <p15:clr>
            <a:srgbClr val="A4A3A4"/>
          </p15:clr>
        </p15:guide>
        <p15:guide id="13" pos="3053">
          <p15:clr>
            <a:srgbClr val="A4A3A4"/>
          </p15:clr>
        </p15:guide>
        <p15:guide id="14" pos="3629">
          <p15:clr>
            <a:srgbClr val="A4A3A4"/>
          </p15:clr>
        </p15:guide>
        <p15:guide id="15" pos="4205">
          <p15:clr>
            <a:srgbClr val="A4A3A4"/>
          </p15:clr>
        </p15:guide>
        <p15:guide id="16" pos="4781">
          <p15:clr>
            <a:srgbClr val="A4A3A4"/>
          </p15:clr>
        </p15:guide>
        <p15:guide id="17" pos="5357">
          <p15:clr>
            <a:srgbClr val="A4A3A4"/>
          </p15:clr>
        </p15:guide>
        <p15:guide id="18" pos="5933">
          <p15:clr>
            <a:srgbClr val="A4A3A4"/>
          </p15:clr>
        </p15:guide>
        <p15:guide id="19" pos="6509">
          <p15:clr>
            <a:srgbClr val="A4A3A4"/>
          </p15:clr>
        </p15:guide>
        <p15:guide id="20" pos="7085">
          <p15:clr>
            <a:srgbClr val="A4A3A4"/>
          </p15:clr>
        </p15:guide>
        <p15:guide id="21" pos="7661">
          <p15:clr>
            <a:srgbClr val="5ACBF0"/>
          </p15:clr>
        </p15:guide>
        <p15:guide id="22" pos="288">
          <p15:clr>
            <a:srgbClr val="A4A3A4"/>
          </p15:clr>
        </p15:guide>
        <p15:guide id="23" pos="7544">
          <p15:clr>
            <a:srgbClr val="A4A3A4"/>
          </p15:clr>
        </p15:guide>
        <p15:guide id="24" orient="horz" pos="794">
          <p15:clr>
            <a:srgbClr val="A4A3A4"/>
          </p15:clr>
        </p15:guide>
        <p15:guide id="25" orient="horz" pos="912">
          <p15:clr>
            <a:srgbClr val="A4A3A4"/>
          </p15:clr>
        </p15:guide>
        <p15:guide id="26" orient="horz" pos="4123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26" Type="http://schemas.openxmlformats.org/officeDocument/2006/relationships/image" Target="../media/image50.png"/><Relationship Id="rId39" Type="http://schemas.openxmlformats.org/officeDocument/2006/relationships/image" Target="../media/image63.png"/><Relationship Id="rId3" Type="http://schemas.openxmlformats.org/officeDocument/2006/relationships/image" Target="../media/image27.png"/><Relationship Id="rId21" Type="http://schemas.openxmlformats.org/officeDocument/2006/relationships/image" Target="../media/image45.png"/><Relationship Id="rId34" Type="http://schemas.openxmlformats.org/officeDocument/2006/relationships/image" Target="../media/image58.png"/><Relationship Id="rId42" Type="http://schemas.openxmlformats.org/officeDocument/2006/relationships/image" Target="../media/image66.png"/><Relationship Id="rId47" Type="http://schemas.openxmlformats.org/officeDocument/2006/relationships/image" Target="../media/image71.png"/><Relationship Id="rId50" Type="http://schemas.openxmlformats.org/officeDocument/2006/relationships/image" Target="../media/image74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5" Type="http://schemas.openxmlformats.org/officeDocument/2006/relationships/image" Target="../media/image49.png"/><Relationship Id="rId33" Type="http://schemas.openxmlformats.org/officeDocument/2006/relationships/image" Target="../media/image57.png"/><Relationship Id="rId38" Type="http://schemas.openxmlformats.org/officeDocument/2006/relationships/image" Target="../media/image62.png"/><Relationship Id="rId46" Type="http://schemas.openxmlformats.org/officeDocument/2006/relationships/image" Target="../media/image70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40.png"/><Relationship Id="rId20" Type="http://schemas.openxmlformats.org/officeDocument/2006/relationships/image" Target="../media/image44.png"/><Relationship Id="rId29" Type="http://schemas.openxmlformats.org/officeDocument/2006/relationships/image" Target="../media/image53.png"/><Relationship Id="rId41" Type="http://schemas.openxmlformats.org/officeDocument/2006/relationships/image" Target="../media/image65.png"/><Relationship Id="rId54" Type="http://schemas.openxmlformats.org/officeDocument/2006/relationships/image" Target="../media/image78.png"/><Relationship Id="rId1" Type="http://schemas.openxmlformats.org/officeDocument/2006/relationships/slideLayout" Target="../slideLayouts/slideLayout226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24" Type="http://schemas.openxmlformats.org/officeDocument/2006/relationships/image" Target="../media/image48.png"/><Relationship Id="rId32" Type="http://schemas.openxmlformats.org/officeDocument/2006/relationships/image" Target="../media/image56.png"/><Relationship Id="rId37" Type="http://schemas.openxmlformats.org/officeDocument/2006/relationships/image" Target="../media/image61.png"/><Relationship Id="rId40" Type="http://schemas.openxmlformats.org/officeDocument/2006/relationships/image" Target="../media/image64.png"/><Relationship Id="rId45" Type="http://schemas.openxmlformats.org/officeDocument/2006/relationships/image" Target="../media/image69.png"/><Relationship Id="rId53" Type="http://schemas.openxmlformats.org/officeDocument/2006/relationships/image" Target="../media/image77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23" Type="http://schemas.openxmlformats.org/officeDocument/2006/relationships/image" Target="../media/image47.png"/><Relationship Id="rId28" Type="http://schemas.openxmlformats.org/officeDocument/2006/relationships/image" Target="../media/image52.png"/><Relationship Id="rId36" Type="http://schemas.openxmlformats.org/officeDocument/2006/relationships/image" Target="../media/image60.png"/><Relationship Id="rId49" Type="http://schemas.openxmlformats.org/officeDocument/2006/relationships/image" Target="../media/image73.png"/><Relationship Id="rId10" Type="http://schemas.openxmlformats.org/officeDocument/2006/relationships/image" Target="../media/image34.png"/><Relationship Id="rId19" Type="http://schemas.openxmlformats.org/officeDocument/2006/relationships/image" Target="../media/image43.png"/><Relationship Id="rId31" Type="http://schemas.openxmlformats.org/officeDocument/2006/relationships/image" Target="../media/image55.png"/><Relationship Id="rId44" Type="http://schemas.openxmlformats.org/officeDocument/2006/relationships/image" Target="../media/image68.png"/><Relationship Id="rId52" Type="http://schemas.openxmlformats.org/officeDocument/2006/relationships/image" Target="../media/image76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Relationship Id="rId22" Type="http://schemas.openxmlformats.org/officeDocument/2006/relationships/image" Target="../media/image46.png"/><Relationship Id="rId27" Type="http://schemas.openxmlformats.org/officeDocument/2006/relationships/image" Target="../media/image51.png"/><Relationship Id="rId30" Type="http://schemas.openxmlformats.org/officeDocument/2006/relationships/image" Target="../media/image54.png"/><Relationship Id="rId35" Type="http://schemas.openxmlformats.org/officeDocument/2006/relationships/image" Target="../media/image59.png"/><Relationship Id="rId43" Type="http://schemas.openxmlformats.org/officeDocument/2006/relationships/image" Target="../media/image67.png"/><Relationship Id="rId48" Type="http://schemas.openxmlformats.org/officeDocument/2006/relationships/image" Target="../media/image72.png"/><Relationship Id="rId8" Type="http://schemas.openxmlformats.org/officeDocument/2006/relationships/image" Target="../media/image32.png"/><Relationship Id="rId51" Type="http://schemas.openxmlformats.org/officeDocument/2006/relationships/image" Target="../media/image7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emf"/><Relationship Id="rId13" Type="http://schemas.openxmlformats.org/officeDocument/2006/relationships/image" Target="../media/image86.png"/><Relationship Id="rId18" Type="http://schemas.openxmlformats.org/officeDocument/2006/relationships/image" Target="../media/image91.emf"/><Relationship Id="rId3" Type="http://schemas.openxmlformats.org/officeDocument/2006/relationships/image" Target="../media/image65.png"/><Relationship Id="rId21" Type="http://schemas.openxmlformats.org/officeDocument/2006/relationships/image" Target="../media/image94.png"/><Relationship Id="rId7" Type="http://schemas.openxmlformats.org/officeDocument/2006/relationships/image" Target="../media/image80.emf"/><Relationship Id="rId12" Type="http://schemas.openxmlformats.org/officeDocument/2006/relationships/image" Target="../media/image85.emf"/><Relationship Id="rId17" Type="http://schemas.openxmlformats.org/officeDocument/2006/relationships/image" Target="../media/image90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89.png"/><Relationship Id="rId20" Type="http://schemas.openxmlformats.org/officeDocument/2006/relationships/image" Target="../media/image93.png"/><Relationship Id="rId1" Type="http://schemas.openxmlformats.org/officeDocument/2006/relationships/slideLayout" Target="../slideLayouts/slideLayout95.xml"/><Relationship Id="rId6" Type="http://schemas.openxmlformats.org/officeDocument/2006/relationships/image" Target="../media/image77.png"/><Relationship Id="rId11" Type="http://schemas.openxmlformats.org/officeDocument/2006/relationships/image" Target="../media/image84.emf"/><Relationship Id="rId5" Type="http://schemas.openxmlformats.org/officeDocument/2006/relationships/image" Target="../media/image56.png"/><Relationship Id="rId15" Type="http://schemas.openxmlformats.org/officeDocument/2006/relationships/image" Target="../media/image88.png"/><Relationship Id="rId10" Type="http://schemas.openxmlformats.org/officeDocument/2006/relationships/image" Target="../media/image83.emf"/><Relationship Id="rId19" Type="http://schemas.openxmlformats.org/officeDocument/2006/relationships/image" Target="../media/image92.png"/><Relationship Id="rId4" Type="http://schemas.openxmlformats.org/officeDocument/2006/relationships/image" Target="../media/image52.png"/><Relationship Id="rId9" Type="http://schemas.openxmlformats.org/officeDocument/2006/relationships/image" Target="../media/image82.emf"/><Relationship Id="rId14" Type="http://schemas.openxmlformats.org/officeDocument/2006/relationships/image" Target="../media/image8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D0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2919" y="2730129"/>
            <a:ext cx="9072563" cy="1181862"/>
          </a:xfrm>
        </p:spPr>
        <p:txBody>
          <a:bodyPr/>
          <a:lstStyle/>
          <a:p>
            <a:r>
              <a:rPr lang="en-US" sz="7200" dirty="0">
                <a:solidFill>
                  <a:schemeClr val="bg1"/>
                </a:solidFill>
              </a:rPr>
              <a:t>Strategy</a:t>
            </a:r>
          </a:p>
        </p:txBody>
      </p:sp>
    </p:spTree>
    <p:extLst>
      <p:ext uri="{BB962C8B-B14F-4D97-AF65-F5344CB8AC3E}">
        <p14:creationId xmlns:p14="http://schemas.microsoft.com/office/powerpoint/2010/main" val="259701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/>
          <p:cNvSpPr/>
          <p:nvPr/>
        </p:nvSpPr>
        <p:spPr bwMode="auto">
          <a:xfrm>
            <a:off x="882" y="496"/>
            <a:ext cx="12434711" cy="7072171"/>
          </a:xfrm>
          <a:prstGeom prst="rect">
            <a:avLst/>
          </a:prstGeom>
          <a:solidFill>
            <a:srgbClr val="032E4F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0" rIns="0" bIns="46630" numCol="1" rtlCol="0" anchor="ctr" anchorCtr="0" compatLnSpc="1">
            <a:prstTxWarp prst="textNoShape">
              <a:avLst/>
            </a:prstTxWarp>
          </a:bodyPr>
          <a:lstStyle/>
          <a:p>
            <a:pPr algn="ctr" defTabSz="932219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16814">
                    <a:srgbClr val="FFFFFF"/>
                  </a:gs>
                  <a:gs pos="46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128137" y="92951"/>
            <a:ext cx="12113947" cy="4464676"/>
          </a:xfrm>
          <a:prstGeom prst="rect">
            <a:avLst/>
          </a:prstGeom>
          <a:solidFill>
            <a:srgbClr val="005695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79260" tIns="143408" rIns="179260" bIns="14340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3752" fontAlgn="base">
              <a:lnSpc>
                <a:spcPct val="90000"/>
              </a:lnSpc>
            </a:pPr>
            <a:r>
              <a:rPr lang="en-US" sz="1399" b="1" kern="0" dirty="0">
                <a:solidFill>
                  <a:srgbClr val="FFFF00"/>
                </a:solidFill>
                <a:ea typeface="Segoe UI" pitchFamily="34" charset="0"/>
                <a:cs typeface="Segoe UI" pitchFamily="34" charset="0"/>
              </a:rPr>
              <a:t>Platform Services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355956" y="532778"/>
            <a:ext cx="1547494" cy="3974544"/>
          </a:xfrm>
          <a:prstGeom prst="rect">
            <a:avLst/>
          </a:prstGeom>
          <a:solidFill>
            <a:srgbClr val="1B3C72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79260" tIns="143408" rIns="179260" bIns="14340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3752" fontAlgn="base">
              <a:lnSpc>
                <a:spcPct val="90000"/>
              </a:lnSpc>
            </a:pPr>
            <a:r>
              <a:rPr lang="en-US" sz="1399" b="1" kern="0" dirty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Security &amp; Management</a:t>
            </a:r>
          </a:p>
        </p:txBody>
      </p:sp>
      <p:sp>
        <p:nvSpPr>
          <p:cNvPr id="87" name="Rectangle 86"/>
          <p:cNvSpPr/>
          <p:nvPr/>
        </p:nvSpPr>
        <p:spPr bwMode="auto">
          <a:xfrm>
            <a:off x="882" y="4557628"/>
            <a:ext cx="12434711" cy="245270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79260" tIns="91427" rIns="179260" bIns="14340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3752" fontAlgn="base">
              <a:lnSpc>
                <a:spcPct val="90000"/>
              </a:lnSpc>
            </a:pPr>
            <a:r>
              <a:rPr lang="en-US" sz="1399" b="1" kern="0" dirty="0">
                <a:solidFill>
                  <a:srgbClr val="FFFF00"/>
                </a:solidFill>
                <a:ea typeface="Segoe UI" pitchFamily="34" charset="0"/>
                <a:cs typeface="Segoe UI" pitchFamily="34" charset="0"/>
              </a:rPr>
              <a:t>Infrastructure Services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128137" y="4930819"/>
            <a:ext cx="2628798" cy="789282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27" tIns="45713" rIns="91427" bIns="14340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3752" fontAlgn="base">
              <a:lnSpc>
                <a:spcPct val="90000"/>
              </a:lnSpc>
            </a:pPr>
            <a:r>
              <a:rPr lang="en-US" sz="1199" b="1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Compute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2938125" y="4930819"/>
            <a:ext cx="2891712" cy="789692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27" tIns="45713" rIns="91427" bIns="14340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3752" fontAlgn="base">
              <a:lnSpc>
                <a:spcPct val="90000"/>
              </a:lnSpc>
            </a:pPr>
            <a:r>
              <a:rPr lang="en-US" sz="1199" b="1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Storage</a:t>
            </a:r>
          </a:p>
        </p:txBody>
      </p:sp>
      <p:sp>
        <p:nvSpPr>
          <p:cNvPr id="56" name="Rectangle 55"/>
          <p:cNvSpPr/>
          <p:nvPr/>
        </p:nvSpPr>
        <p:spPr bwMode="auto">
          <a:xfrm>
            <a:off x="-142312" y="5849227"/>
            <a:ext cx="12640127" cy="1097260"/>
          </a:xfrm>
          <a:prstGeom prst="rect">
            <a:avLst/>
          </a:prstGeom>
          <a:solidFill>
            <a:srgbClr val="002846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79260" tIns="91427" rIns="179260" bIns="14340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3752" fontAlgn="base">
              <a:lnSpc>
                <a:spcPct val="90000"/>
              </a:lnSpc>
            </a:pPr>
            <a:r>
              <a:rPr lang="en-US" sz="1399" b="1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Datacenter Infrastructure (24 Regions, 19 Online)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-250450" y="6292488"/>
            <a:ext cx="12853440" cy="780179"/>
            <a:chOff x="-224921" y="6392494"/>
            <a:chExt cx="12855263" cy="78029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5697" y="6392494"/>
              <a:ext cx="780290" cy="780290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1006" y="6392494"/>
              <a:ext cx="780290" cy="780290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6315" y="6392494"/>
              <a:ext cx="780290" cy="780290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6962" y="6392494"/>
              <a:ext cx="780290" cy="780290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2271" y="6392494"/>
              <a:ext cx="780290" cy="780290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7580" y="6392494"/>
              <a:ext cx="780290" cy="780290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2889" y="6392494"/>
              <a:ext cx="780290" cy="780290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198" y="6392494"/>
              <a:ext cx="780290" cy="780290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3507" y="6392494"/>
              <a:ext cx="780290" cy="780290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28816" y="6392494"/>
              <a:ext cx="780290" cy="780290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34125" y="6392494"/>
              <a:ext cx="780290" cy="780290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39434" y="6392494"/>
              <a:ext cx="780290" cy="780290"/>
            </a:xfrm>
            <a:prstGeom prst="rect">
              <a:avLst/>
            </a:prstGeom>
          </p:spPr>
        </p:pic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44743" y="6392494"/>
              <a:ext cx="780290" cy="780290"/>
            </a:xfrm>
            <a:prstGeom prst="rect">
              <a:avLst/>
            </a:prstGeom>
          </p:spPr>
        </p:pic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50052" y="6392494"/>
              <a:ext cx="780290" cy="780290"/>
            </a:xfrm>
            <a:prstGeom prst="rect">
              <a:avLst/>
            </a:prstGeom>
          </p:spPr>
        </p:pic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24921" y="6392494"/>
              <a:ext cx="780290" cy="780290"/>
            </a:xfrm>
            <a:prstGeom prst="rect">
              <a:avLst/>
            </a:prstGeom>
          </p:spPr>
        </p:pic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88" y="6392494"/>
              <a:ext cx="780290" cy="780290"/>
            </a:xfrm>
            <a:prstGeom prst="rect">
              <a:avLst/>
            </a:prstGeom>
          </p:spPr>
        </p:pic>
      </p:grpSp>
      <p:grpSp>
        <p:nvGrpSpPr>
          <p:cNvPr id="143" name="Group 142"/>
          <p:cNvGrpSpPr/>
          <p:nvPr/>
        </p:nvGrpSpPr>
        <p:grpSpPr>
          <a:xfrm>
            <a:off x="4269631" y="534319"/>
            <a:ext cx="3685864" cy="1431243"/>
            <a:chOff x="5259761" y="1539578"/>
            <a:chExt cx="3686387" cy="1431446"/>
          </a:xfrm>
        </p:grpSpPr>
        <p:sp>
          <p:nvSpPr>
            <p:cNvPr id="41" name="Rectangle 40"/>
            <p:cNvSpPr/>
            <p:nvPr/>
          </p:nvSpPr>
          <p:spPr bwMode="auto">
            <a:xfrm>
              <a:off x="5259761" y="1539578"/>
              <a:ext cx="3686387" cy="1431446"/>
            </a:xfrm>
            <a:prstGeom prst="rect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79260" tIns="143408" rIns="179260" bIns="14340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3752" fontAlgn="base">
                <a:lnSpc>
                  <a:spcPct val="90000"/>
                </a:lnSpc>
              </a:pPr>
              <a:r>
                <a:rPr lang="en-US" sz="1199" b="1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Web and Mobile</a:t>
              </a:r>
            </a:p>
          </p:txBody>
        </p:sp>
        <p:grpSp>
          <p:nvGrpSpPr>
            <p:cNvPr id="137" name="Group 136"/>
            <p:cNvGrpSpPr/>
            <p:nvPr/>
          </p:nvGrpSpPr>
          <p:grpSpPr>
            <a:xfrm>
              <a:off x="5594200" y="1976912"/>
              <a:ext cx="1008542" cy="316971"/>
              <a:chOff x="5594200" y="1976912"/>
              <a:chExt cx="1008542" cy="316971"/>
            </a:xfrm>
          </p:grpSpPr>
          <p:sp>
            <p:nvSpPr>
              <p:cNvPr id="151" name="TextBox 150"/>
              <p:cNvSpPr txBox="1"/>
              <p:nvPr/>
            </p:nvSpPr>
            <p:spPr>
              <a:xfrm>
                <a:off x="5943586" y="1992777"/>
                <a:ext cx="659156" cy="3011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 anchor="t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Web Apps</a:t>
                </a:r>
              </a:p>
            </p:txBody>
          </p:sp>
          <p:pic>
            <p:nvPicPr>
              <p:cNvPr id="152" name="Picture 151"/>
              <p:cNvPicPr>
                <a:picLocks noChangeAspect="1"/>
              </p:cNvPicPr>
              <p:nvPr/>
            </p:nvPicPr>
            <p:blipFill>
              <a:blip r:embed="rId4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94200" y="1976912"/>
                <a:ext cx="286784" cy="286785"/>
              </a:xfrm>
              <a:prstGeom prst="rect">
                <a:avLst/>
              </a:prstGeom>
            </p:spPr>
          </p:pic>
        </p:grpSp>
        <p:grpSp>
          <p:nvGrpSpPr>
            <p:cNvPr id="138" name="Group 137"/>
            <p:cNvGrpSpPr/>
            <p:nvPr/>
          </p:nvGrpSpPr>
          <p:grpSpPr>
            <a:xfrm>
              <a:off x="5600026" y="2468878"/>
              <a:ext cx="1016034" cy="291093"/>
              <a:chOff x="5600026" y="2468878"/>
              <a:chExt cx="1016034" cy="291093"/>
            </a:xfrm>
          </p:grpSpPr>
          <p:sp>
            <p:nvSpPr>
              <p:cNvPr id="153" name="TextBox 152"/>
              <p:cNvSpPr txBox="1"/>
              <p:nvPr/>
            </p:nvSpPr>
            <p:spPr>
              <a:xfrm>
                <a:off x="5956904" y="2495182"/>
                <a:ext cx="659156" cy="2616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 anchor="t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Mobile</a:t>
                </a:r>
              </a:p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Apps</a:t>
                </a:r>
              </a:p>
            </p:txBody>
          </p:sp>
          <p:pic>
            <p:nvPicPr>
              <p:cNvPr id="154" name="Picture 153"/>
              <p:cNvPicPr>
                <a:picLocks noChangeAspect="1"/>
              </p:cNvPicPr>
              <p:nvPr/>
            </p:nvPicPr>
            <p:blipFill>
              <a:blip r:embed="rId5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00026" y="2468878"/>
                <a:ext cx="291092" cy="291093"/>
              </a:xfrm>
              <a:prstGeom prst="rect">
                <a:avLst/>
              </a:prstGeom>
            </p:spPr>
          </p:pic>
        </p:grpSp>
        <p:grpSp>
          <p:nvGrpSpPr>
            <p:cNvPr id="141" name="Group 140"/>
            <p:cNvGrpSpPr/>
            <p:nvPr/>
          </p:nvGrpSpPr>
          <p:grpSpPr>
            <a:xfrm>
              <a:off x="7471235" y="1938824"/>
              <a:ext cx="1007917" cy="339779"/>
              <a:chOff x="7471235" y="1938824"/>
              <a:chExt cx="1007917" cy="339779"/>
            </a:xfrm>
          </p:grpSpPr>
          <p:sp>
            <p:nvSpPr>
              <p:cNvPr id="155" name="TextBox 154"/>
              <p:cNvSpPr txBox="1"/>
              <p:nvPr/>
            </p:nvSpPr>
            <p:spPr>
              <a:xfrm>
                <a:off x="7819996" y="1977497"/>
                <a:ext cx="659156" cy="3011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 anchor="t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API</a:t>
                </a:r>
              </a:p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Management</a:t>
                </a:r>
              </a:p>
            </p:txBody>
          </p:sp>
          <p:pic>
            <p:nvPicPr>
              <p:cNvPr id="156" name="Picture 155"/>
              <p:cNvPicPr>
                <a:picLocks noChangeAspect="1"/>
              </p:cNvPicPr>
              <p:nvPr/>
            </p:nvPicPr>
            <p:blipFill>
              <a:blip r:embed="rId6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71235" y="1938824"/>
                <a:ext cx="291545" cy="291546"/>
              </a:xfrm>
              <a:prstGeom prst="rect">
                <a:avLst/>
              </a:prstGeom>
            </p:spPr>
          </p:pic>
        </p:grpSp>
        <p:grpSp>
          <p:nvGrpSpPr>
            <p:cNvPr id="139" name="Group 138"/>
            <p:cNvGrpSpPr/>
            <p:nvPr/>
          </p:nvGrpSpPr>
          <p:grpSpPr>
            <a:xfrm>
              <a:off x="6522621" y="1960361"/>
              <a:ext cx="1018326" cy="294805"/>
              <a:chOff x="6522621" y="1960361"/>
              <a:chExt cx="1018326" cy="294805"/>
            </a:xfrm>
          </p:grpSpPr>
          <p:sp>
            <p:nvSpPr>
              <p:cNvPr id="157" name="TextBox 156"/>
              <p:cNvSpPr txBox="1"/>
              <p:nvPr/>
            </p:nvSpPr>
            <p:spPr>
              <a:xfrm>
                <a:off x="6881791" y="1980087"/>
                <a:ext cx="659156" cy="2566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 anchor="t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API</a:t>
                </a:r>
              </a:p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Apps</a:t>
                </a:r>
              </a:p>
            </p:txBody>
          </p:sp>
          <p:pic>
            <p:nvPicPr>
              <p:cNvPr id="158" name="Picture 157"/>
              <p:cNvPicPr>
                <a:picLocks noChangeAspect="1"/>
              </p:cNvPicPr>
              <p:nvPr/>
            </p:nvPicPr>
            <p:blipFill>
              <a:blip r:embed="rId7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22621" y="1960361"/>
                <a:ext cx="294804" cy="294805"/>
              </a:xfrm>
              <a:prstGeom prst="rect">
                <a:avLst/>
              </a:prstGeom>
            </p:spPr>
          </p:pic>
        </p:grpSp>
        <p:grpSp>
          <p:nvGrpSpPr>
            <p:cNvPr id="140" name="Group 139"/>
            <p:cNvGrpSpPr/>
            <p:nvPr/>
          </p:nvGrpSpPr>
          <p:grpSpPr>
            <a:xfrm>
              <a:off x="6536908" y="2477932"/>
              <a:ext cx="1008542" cy="308500"/>
              <a:chOff x="6536908" y="2477932"/>
              <a:chExt cx="1008542" cy="308500"/>
            </a:xfrm>
          </p:grpSpPr>
          <p:sp>
            <p:nvSpPr>
              <p:cNvPr id="159" name="TextBox 158"/>
              <p:cNvSpPr txBox="1"/>
              <p:nvPr/>
            </p:nvSpPr>
            <p:spPr>
              <a:xfrm>
                <a:off x="6886294" y="2485326"/>
                <a:ext cx="659156" cy="3011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 anchor="t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Logic</a:t>
                </a:r>
              </a:p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Apps</a:t>
                </a:r>
              </a:p>
            </p:txBody>
          </p:sp>
          <p:pic>
            <p:nvPicPr>
              <p:cNvPr id="160" name="Picture 159"/>
              <p:cNvPicPr>
                <a:picLocks noChangeAspect="1"/>
              </p:cNvPicPr>
              <p:nvPr/>
            </p:nvPicPr>
            <p:blipFill>
              <a:blip r:embed="rId8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36908" y="2477932"/>
                <a:ext cx="292423" cy="292423"/>
              </a:xfrm>
              <a:prstGeom prst="rect">
                <a:avLst/>
              </a:prstGeom>
            </p:spPr>
          </p:pic>
        </p:grpSp>
        <p:grpSp>
          <p:nvGrpSpPr>
            <p:cNvPr id="142" name="Group 141"/>
            <p:cNvGrpSpPr/>
            <p:nvPr/>
          </p:nvGrpSpPr>
          <p:grpSpPr>
            <a:xfrm>
              <a:off x="7480661" y="2473259"/>
              <a:ext cx="1003560" cy="328116"/>
              <a:chOff x="7480661" y="2473259"/>
              <a:chExt cx="1003560" cy="328116"/>
            </a:xfrm>
          </p:grpSpPr>
          <p:sp>
            <p:nvSpPr>
              <p:cNvPr id="161" name="TextBox 160"/>
              <p:cNvSpPr txBox="1"/>
              <p:nvPr/>
            </p:nvSpPr>
            <p:spPr>
              <a:xfrm>
                <a:off x="7825065" y="2500269"/>
                <a:ext cx="659156" cy="3011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 anchor="t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Notification</a:t>
                </a:r>
              </a:p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Hubs</a:t>
                </a:r>
              </a:p>
            </p:txBody>
          </p:sp>
          <p:pic>
            <p:nvPicPr>
              <p:cNvPr id="162" name="Picture 161"/>
              <p:cNvPicPr>
                <a:picLocks noChangeAspect="1"/>
              </p:cNvPicPr>
              <p:nvPr/>
            </p:nvPicPr>
            <p:blipFill>
              <a:blip r:embed="rId9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80661" y="2473259"/>
                <a:ext cx="289263" cy="289263"/>
              </a:xfrm>
              <a:prstGeom prst="rect">
                <a:avLst/>
              </a:prstGeom>
            </p:spPr>
          </p:pic>
        </p:grpSp>
      </p:grpSp>
      <p:grpSp>
        <p:nvGrpSpPr>
          <p:cNvPr id="395" name="Group 394"/>
          <p:cNvGrpSpPr/>
          <p:nvPr/>
        </p:nvGrpSpPr>
        <p:grpSpPr>
          <a:xfrm>
            <a:off x="2015678" y="3603646"/>
            <a:ext cx="2405510" cy="840365"/>
            <a:chOff x="2392677" y="3336393"/>
            <a:chExt cx="2405851" cy="840484"/>
          </a:xfrm>
        </p:grpSpPr>
        <p:sp>
          <p:nvSpPr>
            <p:cNvPr id="38" name="Rectangle 37"/>
            <p:cNvSpPr/>
            <p:nvPr/>
          </p:nvSpPr>
          <p:spPr bwMode="auto">
            <a:xfrm>
              <a:off x="2392677" y="3336393"/>
              <a:ext cx="2405851" cy="840484"/>
            </a:xfrm>
            <a:prstGeom prst="rect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27" tIns="143408" rIns="91427" bIns="14340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3752" fontAlgn="base">
                <a:lnSpc>
                  <a:spcPct val="90000"/>
                </a:lnSpc>
              </a:pPr>
              <a:r>
                <a:rPr lang="en-US" sz="1199" b="1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Media &amp; CDN</a:t>
              </a:r>
            </a:p>
          </p:txBody>
        </p:sp>
        <p:grpSp>
          <p:nvGrpSpPr>
            <p:cNvPr id="343" name="Group 342"/>
            <p:cNvGrpSpPr/>
            <p:nvPr/>
          </p:nvGrpSpPr>
          <p:grpSpPr>
            <a:xfrm>
              <a:off x="3589335" y="3766457"/>
              <a:ext cx="1046674" cy="331327"/>
              <a:chOff x="3763993" y="3766457"/>
              <a:chExt cx="1046674" cy="331327"/>
            </a:xfrm>
          </p:grpSpPr>
          <p:sp>
            <p:nvSpPr>
              <p:cNvPr id="163" name="TextBox 162"/>
              <p:cNvSpPr txBox="1"/>
              <p:nvPr/>
            </p:nvSpPr>
            <p:spPr>
              <a:xfrm>
                <a:off x="4151511" y="3796679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800" dirty="0">
                    <a:solidFill>
                      <a:srgbClr val="FFFFFF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Content Delivery</a:t>
                </a:r>
              </a:p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800" dirty="0">
                    <a:solidFill>
                      <a:srgbClr val="FFFFFF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Network (CDN)</a:t>
                </a:r>
              </a:p>
            </p:txBody>
          </p:sp>
          <p:pic>
            <p:nvPicPr>
              <p:cNvPr id="164" name="Picture 163" descr="Content Delivery Network (CDN).png"/>
              <p:cNvPicPr>
                <a:picLocks noChangeAspect="1"/>
              </p:cNvPicPr>
              <p:nvPr/>
            </p:nvPicPr>
            <p:blipFill>
              <a:blip r:embed="rId10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63993" y="3766457"/>
                <a:ext cx="296167" cy="296167"/>
              </a:xfrm>
              <a:prstGeom prst="rect">
                <a:avLst/>
              </a:prstGeom>
            </p:spPr>
          </p:pic>
        </p:grpSp>
        <p:grpSp>
          <p:nvGrpSpPr>
            <p:cNvPr id="342" name="Group 341"/>
            <p:cNvGrpSpPr/>
            <p:nvPr/>
          </p:nvGrpSpPr>
          <p:grpSpPr>
            <a:xfrm>
              <a:off x="2602049" y="3774113"/>
              <a:ext cx="1014764" cy="326444"/>
              <a:chOff x="2951369" y="3774113"/>
              <a:chExt cx="1014764" cy="326444"/>
            </a:xfrm>
          </p:grpSpPr>
          <p:sp>
            <p:nvSpPr>
              <p:cNvPr id="165" name="TextBox 164"/>
              <p:cNvSpPr txBox="1"/>
              <p:nvPr/>
            </p:nvSpPr>
            <p:spPr>
              <a:xfrm>
                <a:off x="3306977" y="3799452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Media</a:t>
                </a:r>
              </a:p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Services</a:t>
                </a:r>
              </a:p>
            </p:txBody>
          </p:sp>
          <p:pic>
            <p:nvPicPr>
              <p:cNvPr id="166" name="Picture 165" descr="Media Services.png"/>
              <p:cNvPicPr>
                <a:picLocks noChangeAspect="1"/>
              </p:cNvPicPr>
              <p:nvPr/>
            </p:nvPicPr>
            <p:blipFill>
              <a:blip r:embed="rId1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51369" y="3774113"/>
                <a:ext cx="282134" cy="282134"/>
              </a:xfrm>
              <a:prstGeom prst="rect">
                <a:avLst/>
              </a:prstGeom>
            </p:spPr>
          </p:pic>
        </p:grpSp>
      </p:grpSp>
      <p:grpSp>
        <p:nvGrpSpPr>
          <p:cNvPr id="387" name="Group 386"/>
          <p:cNvGrpSpPr/>
          <p:nvPr/>
        </p:nvGrpSpPr>
        <p:grpSpPr>
          <a:xfrm>
            <a:off x="4632436" y="2108424"/>
            <a:ext cx="2795354" cy="2335588"/>
            <a:chOff x="5864958" y="2910816"/>
            <a:chExt cx="2795751" cy="2335919"/>
          </a:xfrm>
        </p:grpSpPr>
        <p:sp>
          <p:nvSpPr>
            <p:cNvPr id="39" name="Rectangle 38"/>
            <p:cNvSpPr/>
            <p:nvPr/>
          </p:nvSpPr>
          <p:spPr bwMode="auto">
            <a:xfrm>
              <a:off x="5864958" y="2910816"/>
              <a:ext cx="2795751" cy="2335919"/>
            </a:xfrm>
            <a:prstGeom prst="rect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79260" tIns="143408" rIns="179260" bIns="14340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3752" fontAlgn="base">
                <a:lnSpc>
                  <a:spcPct val="90000"/>
                </a:lnSpc>
              </a:pPr>
              <a:r>
                <a:rPr lang="en-US" sz="1199" b="1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Analytics &amp; </a:t>
              </a:r>
              <a:r>
                <a:rPr lang="en-US" sz="1199" b="1" kern="0" dirty="0" err="1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IoT</a:t>
              </a:r>
              <a:endParaRPr lang="en-US" sz="1199" b="1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381" name="Group 380"/>
            <p:cNvGrpSpPr/>
            <p:nvPr/>
          </p:nvGrpSpPr>
          <p:grpSpPr>
            <a:xfrm>
              <a:off x="6264708" y="3452128"/>
              <a:ext cx="1011681" cy="347362"/>
              <a:chOff x="6264708" y="3452128"/>
              <a:chExt cx="1011681" cy="347362"/>
            </a:xfrm>
          </p:grpSpPr>
          <p:sp>
            <p:nvSpPr>
              <p:cNvPr id="181" name="TextBox 180"/>
              <p:cNvSpPr txBox="1"/>
              <p:nvPr/>
            </p:nvSpPr>
            <p:spPr>
              <a:xfrm>
                <a:off x="6617233" y="3498385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 err="1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HDInsight</a:t>
                </a:r>
                <a:endPara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endParaRPr>
              </a:p>
            </p:txBody>
          </p:sp>
          <p:pic>
            <p:nvPicPr>
              <p:cNvPr id="182" name="Picture 181"/>
              <p:cNvPicPr>
                <a:picLocks noChangeAspect="1"/>
              </p:cNvPicPr>
              <p:nvPr/>
            </p:nvPicPr>
            <p:blipFill>
              <a:blip r:embed="rId12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64708" y="3452128"/>
                <a:ext cx="296813" cy="296813"/>
              </a:xfrm>
              <a:prstGeom prst="rect">
                <a:avLst/>
              </a:prstGeom>
            </p:spPr>
          </p:pic>
        </p:grpSp>
        <p:grpSp>
          <p:nvGrpSpPr>
            <p:cNvPr id="382" name="Group 381"/>
            <p:cNvGrpSpPr/>
            <p:nvPr/>
          </p:nvGrpSpPr>
          <p:grpSpPr>
            <a:xfrm>
              <a:off x="7430331" y="3487300"/>
              <a:ext cx="1012136" cy="319344"/>
              <a:chOff x="7430331" y="3487300"/>
              <a:chExt cx="1012136" cy="319344"/>
            </a:xfrm>
          </p:grpSpPr>
          <p:sp>
            <p:nvSpPr>
              <p:cNvPr id="183" name="TextBox 182"/>
              <p:cNvSpPr txBox="1"/>
              <p:nvPr/>
            </p:nvSpPr>
            <p:spPr>
              <a:xfrm>
                <a:off x="7783311" y="3505539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Machine</a:t>
                </a:r>
              </a:p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Learning</a:t>
                </a:r>
              </a:p>
            </p:txBody>
          </p:sp>
          <p:pic>
            <p:nvPicPr>
              <p:cNvPr id="184" name="Picture 183"/>
              <p:cNvPicPr>
                <a:picLocks noChangeAspect="1"/>
              </p:cNvPicPr>
              <p:nvPr/>
            </p:nvPicPr>
            <p:blipFill>
              <a:blip r:embed="rId1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30331" y="3487300"/>
                <a:ext cx="285754" cy="285754"/>
              </a:xfrm>
              <a:prstGeom prst="rect">
                <a:avLst/>
              </a:prstGeom>
            </p:spPr>
          </p:pic>
        </p:grpSp>
        <p:grpSp>
          <p:nvGrpSpPr>
            <p:cNvPr id="383" name="Group 382"/>
            <p:cNvGrpSpPr/>
            <p:nvPr/>
          </p:nvGrpSpPr>
          <p:grpSpPr>
            <a:xfrm>
              <a:off x="6197972" y="4617996"/>
              <a:ext cx="1022705" cy="345461"/>
              <a:chOff x="6197972" y="4617996"/>
              <a:chExt cx="1022705" cy="345461"/>
            </a:xfrm>
          </p:grpSpPr>
          <p:sp>
            <p:nvSpPr>
              <p:cNvPr id="185" name="TextBox 184"/>
              <p:cNvSpPr txBox="1"/>
              <p:nvPr/>
            </p:nvSpPr>
            <p:spPr>
              <a:xfrm>
                <a:off x="6561521" y="4662352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Stream</a:t>
                </a:r>
              </a:p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Analytics</a:t>
                </a:r>
              </a:p>
            </p:txBody>
          </p:sp>
          <p:pic>
            <p:nvPicPr>
              <p:cNvPr id="186" name="Picture 185"/>
              <p:cNvPicPr>
                <a:picLocks noChangeAspect="1"/>
              </p:cNvPicPr>
              <p:nvPr/>
            </p:nvPicPr>
            <p:blipFill>
              <a:blip r:embed="rId14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97972" y="4617996"/>
                <a:ext cx="310547" cy="310546"/>
              </a:xfrm>
              <a:prstGeom prst="rect">
                <a:avLst/>
              </a:prstGeom>
            </p:spPr>
          </p:pic>
        </p:grpSp>
        <p:grpSp>
          <p:nvGrpSpPr>
            <p:cNvPr id="384" name="Group 383"/>
            <p:cNvGrpSpPr/>
            <p:nvPr/>
          </p:nvGrpSpPr>
          <p:grpSpPr>
            <a:xfrm>
              <a:off x="6228800" y="4056656"/>
              <a:ext cx="1002965" cy="334571"/>
              <a:chOff x="6228800" y="4056656"/>
              <a:chExt cx="1002965" cy="334571"/>
            </a:xfrm>
          </p:grpSpPr>
          <p:sp>
            <p:nvSpPr>
              <p:cNvPr id="187" name="TextBox 186"/>
              <p:cNvSpPr txBox="1"/>
              <p:nvPr/>
            </p:nvSpPr>
            <p:spPr>
              <a:xfrm>
                <a:off x="6572609" y="4090122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Data</a:t>
                </a:r>
              </a:p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Factory</a:t>
                </a:r>
              </a:p>
            </p:txBody>
          </p:sp>
          <p:pic>
            <p:nvPicPr>
              <p:cNvPr id="188" name="Picture 187"/>
              <p:cNvPicPr>
                <a:picLocks noChangeAspect="1"/>
              </p:cNvPicPr>
              <p:nvPr/>
            </p:nvPicPr>
            <p:blipFill>
              <a:blip r:embed="rId15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28800" y="4056656"/>
                <a:ext cx="302121" cy="302121"/>
              </a:xfrm>
              <a:prstGeom prst="rect">
                <a:avLst/>
              </a:prstGeom>
            </p:spPr>
          </p:pic>
        </p:grpSp>
        <p:grpSp>
          <p:nvGrpSpPr>
            <p:cNvPr id="385" name="Group 384"/>
            <p:cNvGrpSpPr/>
            <p:nvPr/>
          </p:nvGrpSpPr>
          <p:grpSpPr>
            <a:xfrm>
              <a:off x="7428168" y="4064595"/>
              <a:ext cx="1005670" cy="327678"/>
              <a:chOff x="7428168" y="4064595"/>
              <a:chExt cx="1005670" cy="327678"/>
            </a:xfrm>
          </p:grpSpPr>
          <p:sp>
            <p:nvSpPr>
              <p:cNvPr id="189" name="TextBox 188"/>
              <p:cNvSpPr txBox="1"/>
              <p:nvPr/>
            </p:nvSpPr>
            <p:spPr>
              <a:xfrm>
                <a:off x="7774682" y="4091168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Event</a:t>
                </a:r>
              </a:p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Hubs</a:t>
                </a:r>
              </a:p>
            </p:txBody>
          </p:sp>
          <p:pic>
            <p:nvPicPr>
              <p:cNvPr id="190" name="Picture 189"/>
              <p:cNvPicPr>
                <a:picLocks noChangeAspect="1"/>
              </p:cNvPicPr>
              <p:nvPr/>
            </p:nvPicPr>
            <p:blipFill>
              <a:blip r:embed="rId16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28168" y="4064595"/>
                <a:ext cx="296417" cy="296417"/>
              </a:xfrm>
              <a:prstGeom prst="rect">
                <a:avLst/>
              </a:prstGeom>
            </p:spPr>
          </p:pic>
        </p:grpSp>
        <p:grpSp>
          <p:nvGrpSpPr>
            <p:cNvPr id="386" name="Group 385"/>
            <p:cNvGrpSpPr/>
            <p:nvPr/>
          </p:nvGrpSpPr>
          <p:grpSpPr>
            <a:xfrm>
              <a:off x="7466284" y="4661302"/>
              <a:ext cx="989338" cy="296656"/>
              <a:chOff x="7466284" y="4661302"/>
              <a:chExt cx="989338" cy="296656"/>
            </a:xfrm>
          </p:grpSpPr>
          <p:sp>
            <p:nvSpPr>
              <p:cNvPr id="191" name="TextBox 190"/>
              <p:cNvSpPr txBox="1"/>
              <p:nvPr/>
            </p:nvSpPr>
            <p:spPr>
              <a:xfrm>
                <a:off x="7796466" y="4676797"/>
                <a:ext cx="659156" cy="2584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Mobile</a:t>
                </a:r>
              </a:p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Engagement</a:t>
                </a:r>
              </a:p>
            </p:txBody>
          </p:sp>
          <p:pic>
            <p:nvPicPr>
              <p:cNvPr id="192" name="Picture 191"/>
              <p:cNvPicPr>
                <a:picLocks noChangeAspect="1"/>
              </p:cNvPicPr>
              <p:nvPr/>
            </p:nvPicPr>
            <p:blipFill>
              <a:blip r:embed="rId17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66284" y="4661302"/>
                <a:ext cx="296656" cy="296656"/>
              </a:xfrm>
              <a:prstGeom prst="rect">
                <a:avLst/>
              </a:prstGeom>
            </p:spPr>
          </p:pic>
        </p:grpSp>
      </p:grpSp>
      <p:grpSp>
        <p:nvGrpSpPr>
          <p:cNvPr id="334" name="Group 333"/>
          <p:cNvGrpSpPr/>
          <p:nvPr/>
        </p:nvGrpSpPr>
        <p:grpSpPr>
          <a:xfrm>
            <a:off x="560232" y="1637910"/>
            <a:ext cx="1012439" cy="321384"/>
            <a:chOff x="6813227" y="457506"/>
            <a:chExt cx="1012582" cy="321430"/>
          </a:xfrm>
        </p:grpSpPr>
        <p:sp>
          <p:nvSpPr>
            <p:cNvPr id="193" name="TextBox 192"/>
            <p:cNvSpPr txBox="1"/>
            <p:nvPr/>
          </p:nvSpPr>
          <p:spPr>
            <a:xfrm>
              <a:off x="7166653" y="477831"/>
              <a:ext cx="659156" cy="30110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27967" rIns="0" bIns="0" rtlCol="0">
              <a:noAutofit/>
            </a:bodyPr>
            <a:lstStyle/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Active</a:t>
              </a:r>
            </a:p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Directory</a:t>
              </a:r>
            </a:p>
          </p:txBody>
        </p:sp>
        <p:pic>
          <p:nvPicPr>
            <p:cNvPr id="194" name="Picture 193" descr="Azure Active Directory.png"/>
            <p:cNvPicPr>
              <a:picLocks noChangeAspect="1"/>
            </p:cNvPicPr>
            <p:nvPr/>
          </p:nvPicPr>
          <p:blipFill>
            <a:blip r:embed="rId18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3227" y="457506"/>
              <a:ext cx="298103" cy="298102"/>
            </a:xfrm>
            <a:prstGeom prst="rect">
              <a:avLst/>
            </a:prstGeom>
          </p:spPr>
        </p:pic>
      </p:grpSp>
      <p:grpSp>
        <p:nvGrpSpPr>
          <p:cNvPr id="335" name="Group 334"/>
          <p:cNvGrpSpPr/>
          <p:nvPr/>
        </p:nvGrpSpPr>
        <p:grpSpPr>
          <a:xfrm>
            <a:off x="560231" y="2172011"/>
            <a:ext cx="974434" cy="310977"/>
            <a:chOff x="7922427" y="464301"/>
            <a:chExt cx="974572" cy="311021"/>
          </a:xfrm>
        </p:grpSpPr>
        <p:sp>
          <p:nvSpPr>
            <p:cNvPr id="195" name="TextBox 194"/>
            <p:cNvSpPr txBox="1"/>
            <p:nvPr/>
          </p:nvSpPr>
          <p:spPr>
            <a:xfrm>
              <a:off x="8237843" y="474217"/>
              <a:ext cx="659156" cy="30110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27967" rIns="0" bIns="0" rtlCol="0">
              <a:noAutofit/>
            </a:bodyPr>
            <a:lstStyle/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Multi-Factor</a:t>
              </a:r>
            </a:p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Authentication</a:t>
              </a:r>
            </a:p>
          </p:txBody>
        </p:sp>
        <p:pic>
          <p:nvPicPr>
            <p:cNvPr id="196" name="Picture 195" descr="Multi-Factor Authentication.png"/>
            <p:cNvPicPr>
              <a:picLocks noChangeAspect="1"/>
            </p:cNvPicPr>
            <p:nvPr/>
          </p:nvPicPr>
          <p:blipFill>
            <a:blip r:embed="rId19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22427" y="464301"/>
              <a:ext cx="288019" cy="288019"/>
            </a:xfrm>
            <a:prstGeom prst="rect">
              <a:avLst/>
            </a:prstGeom>
          </p:spPr>
        </p:pic>
      </p:grpSp>
      <p:grpSp>
        <p:nvGrpSpPr>
          <p:cNvPr id="331" name="Group 330"/>
          <p:cNvGrpSpPr/>
          <p:nvPr/>
        </p:nvGrpSpPr>
        <p:grpSpPr>
          <a:xfrm>
            <a:off x="560232" y="2703779"/>
            <a:ext cx="1008355" cy="337092"/>
            <a:chOff x="2492088" y="428524"/>
            <a:chExt cx="1008498" cy="337139"/>
          </a:xfrm>
        </p:grpSpPr>
        <p:sp>
          <p:nvSpPr>
            <p:cNvPr id="198" name="TextBox 197"/>
            <p:cNvSpPr txBox="1"/>
            <p:nvPr/>
          </p:nvSpPr>
          <p:spPr>
            <a:xfrm>
              <a:off x="2841430" y="464557"/>
              <a:ext cx="659156" cy="3011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27967" rIns="0" bIns="0" rtlCol="0">
              <a:noAutofit/>
            </a:bodyPr>
            <a:lstStyle/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Automation</a:t>
              </a:r>
            </a:p>
          </p:txBody>
        </p:sp>
        <p:pic>
          <p:nvPicPr>
            <p:cNvPr id="199" name="Picture 198" descr="Azure automation.png"/>
            <p:cNvPicPr>
              <a:picLocks noChangeAspect="1"/>
            </p:cNvPicPr>
            <p:nvPr/>
          </p:nvPicPr>
          <p:blipFill>
            <a:blip r:embed="rId20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2088" y="428524"/>
              <a:ext cx="289607" cy="289607"/>
            </a:xfrm>
            <a:prstGeom prst="rect">
              <a:avLst/>
            </a:prstGeom>
          </p:spPr>
        </p:pic>
      </p:grpSp>
      <p:grpSp>
        <p:nvGrpSpPr>
          <p:cNvPr id="332" name="Group 331"/>
          <p:cNvGrpSpPr/>
          <p:nvPr/>
        </p:nvGrpSpPr>
        <p:grpSpPr>
          <a:xfrm>
            <a:off x="560232" y="1185596"/>
            <a:ext cx="999991" cy="348003"/>
            <a:chOff x="3528269" y="417611"/>
            <a:chExt cx="1000133" cy="348052"/>
          </a:xfrm>
        </p:grpSpPr>
        <p:sp>
          <p:nvSpPr>
            <p:cNvPr id="200" name="TextBox 199"/>
            <p:cNvSpPr txBox="1"/>
            <p:nvPr/>
          </p:nvSpPr>
          <p:spPr>
            <a:xfrm>
              <a:off x="3869246" y="464557"/>
              <a:ext cx="659156" cy="3011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27967" rIns="0" bIns="0" rtlCol="0">
              <a:noAutofit/>
            </a:bodyPr>
            <a:lstStyle/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Portal</a:t>
              </a:r>
            </a:p>
          </p:txBody>
        </p:sp>
        <p:pic>
          <p:nvPicPr>
            <p:cNvPr id="201" name="Picture 200" descr="Azure subscription.png"/>
            <p:cNvPicPr>
              <a:picLocks noChangeAspect="1"/>
            </p:cNvPicPr>
            <p:nvPr/>
          </p:nvPicPr>
          <p:blipFill>
            <a:blip r:embed="rId2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8269" y="417611"/>
              <a:ext cx="286236" cy="286236"/>
            </a:xfrm>
            <a:prstGeom prst="rect">
              <a:avLst/>
            </a:prstGeom>
          </p:spPr>
        </p:pic>
      </p:grpSp>
      <p:grpSp>
        <p:nvGrpSpPr>
          <p:cNvPr id="333" name="Group 332"/>
          <p:cNvGrpSpPr/>
          <p:nvPr/>
        </p:nvGrpSpPr>
        <p:grpSpPr>
          <a:xfrm>
            <a:off x="560232" y="3195239"/>
            <a:ext cx="1006521" cy="360388"/>
            <a:chOff x="4552624" y="449870"/>
            <a:chExt cx="1006664" cy="360439"/>
          </a:xfrm>
        </p:grpSpPr>
        <p:sp>
          <p:nvSpPr>
            <p:cNvPr id="204" name="TextBox 203"/>
            <p:cNvSpPr txBox="1"/>
            <p:nvPr/>
          </p:nvSpPr>
          <p:spPr>
            <a:xfrm>
              <a:off x="4900132" y="509203"/>
              <a:ext cx="659156" cy="3011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27967" rIns="0" bIns="0" rtlCol="0">
              <a:noAutofit/>
            </a:bodyPr>
            <a:lstStyle/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Key Vault</a:t>
              </a:r>
            </a:p>
          </p:txBody>
        </p:sp>
        <p:pic>
          <p:nvPicPr>
            <p:cNvPr id="205" name="Picture 204" descr="AzureKeyVault_icon_white.png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2624" y="449870"/>
              <a:ext cx="267038" cy="296708"/>
            </a:xfrm>
            <a:prstGeom prst="rect">
              <a:avLst/>
            </a:prstGeom>
          </p:spPr>
        </p:pic>
      </p:grpSp>
      <p:grpSp>
        <p:nvGrpSpPr>
          <p:cNvPr id="380" name="Group 379"/>
          <p:cNvGrpSpPr/>
          <p:nvPr/>
        </p:nvGrpSpPr>
        <p:grpSpPr>
          <a:xfrm>
            <a:off x="1998501" y="2113055"/>
            <a:ext cx="2426813" cy="1350829"/>
            <a:chOff x="3326868" y="2362886"/>
            <a:chExt cx="2427157" cy="1351020"/>
          </a:xfrm>
        </p:grpSpPr>
        <p:sp>
          <p:nvSpPr>
            <p:cNvPr id="40" name="Rectangle 39"/>
            <p:cNvSpPr/>
            <p:nvPr/>
          </p:nvSpPr>
          <p:spPr bwMode="auto">
            <a:xfrm>
              <a:off x="3326868" y="2362886"/>
              <a:ext cx="2427157" cy="1351020"/>
            </a:xfrm>
            <a:prstGeom prst="rect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79260" tIns="143408" rIns="179260" bIns="14340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3752" fontAlgn="base">
                <a:lnSpc>
                  <a:spcPct val="90000"/>
                </a:lnSpc>
              </a:pPr>
              <a:r>
                <a:rPr lang="en-US" sz="1199" b="1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Integration</a:t>
              </a:r>
            </a:p>
          </p:txBody>
        </p:sp>
        <p:grpSp>
          <p:nvGrpSpPr>
            <p:cNvPr id="377" name="Group 376"/>
            <p:cNvGrpSpPr/>
            <p:nvPr/>
          </p:nvGrpSpPr>
          <p:grpSpPr>
            <a:xfrm>
              <a:off x="4605524" y="2773724"/>
              <a:ext cx="1005586" cy="320716"/>
              <a:chOff x="4605524" y="2773724"/>
              <a:chExt cx="1005586" cy="320716"/>
            </a:xfrm>
          </p:grpSpPr>
          <p:sp>
            <p:nvSpPr>
              <p:cNvPr id="214" name="TextBox 213"/>
              <p:cNvSpPr txBox="1"/>
              <p:nvPr/>
            </p:nvSpPr>
            <p:spPr>
              <a:xfrm>
                <a:off x="4951954" y="2793335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 err="1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Biztalk</a:t>
                </a:r>
                <a:endPara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endParaRPr>
              </a:p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Services</a:t>
                </a:r>
              </a:p>
            </p:txBody>
          </p:sp>
          <p:pic>
            <p:nvPicPr>
              <p:cNvPr id="215" name="Picture 214" descr="BizTalk Services.png"/>
              <p:cNvPicPr>
                <a:picLocks noChangeAspect="1"/>
              </p:cNvPicPr>
              <p:nvPr/>
            </p:nvPicPr>
            <p:blipFill>
              <a:blip r:embed="rId2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05524" y="2773724"/>
                <a:ext cx="293814" cy="293814"/>
              </a:xfrm>
              <a:prstGeom prst="rect">
                <a:avLst/>
              </a:prstGeom>
            </p:spPr>
          </p:pic>
        </p:grpSp>
        <p:grpSp>
          <p:nvGrpSpPr>
            <p:cNvPr id="378" name="Group 377"/>
            <p:cNvGrpSpPr/>
            <p:nvPr/>
          </p:nvGrpSpPr>
          <p:grpSpPr>
            <a:xfrm>
              <a:off x="3571364" y="3313178"/>
              <a:ext cx="1008307" cy="316721"/>
              <a:chOff x="3571364" y="3313178"/>
              <a:chExt cx="1008307" cy="316721"/>
            </a:xfrm>
          </p:grpSpPr>
          <p:sp>
            <p:nvSpPr>
              <p:cNvPr id="216" name="TextBox 215"/>
              <p:cNvSpPr txBox="1"/>
              <p:nvPr/>
            </p:nvSpPr>
            <p:spPr>
              <a:xfrm>
                <a:off x="3920515" y="3328794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Hybrid</a:t>
                </a:r>
              </a:p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Connections</a:t>
                </a:r>
              </a:p>
            </p:txBody>
          </p:sp>
          <p:pic>
            <p:nvPicPr>
              <p:cNvPr id="217" name="Picture 216" descr="Hybrid Connections (BizTalk).png"/>
              <p:cNvPicPr>
                <a:picLocks noChangeAspect="1"/>
              </p:cNvPicPr>
              <p:nvPr/>
            </p:nvPicPr>
            <p:blipFill>
              <a:blip r:embed="rId24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71364" y="3313178"/>
                <a:ext cx="292125" cy="292125"/>
              </a:xfrm>
              <a:prstGeom prst="rect">
                <a:avLst/>
              </a:prstGeom>
            </p:spPr>
          </p:pic>
        </p:grpSp>
        <p:grpSp>
          <p:nvGrpSpPr>
            <p:cNvPr id="379" name="Group 378"/>
            <p:cNvGrpSpPr/>
            <p:nvPr/>
          </p:nvGrpSpPr>
          <p:grpSpPr>
            <a:xfrm>
              <a:off x="4613872" y="3306133"/>
              <a:ext cx="998427" cy="323766"/>
              <a:chOff x="4613872" y="3306133"/>
              <a:chExt cx="998427" cy="323766"/>
            </a:xfrm>
          </p:grpSpPr>
          <p:sp>
            <p:nvSpPr>
              <p:cNvPr id="218" name="TextBox 217"/>
              <p:cNvSpPr txBox="1"/>
              <p:nvPr/>
            </p:nvSpPr>
            <p:spPr>
              <a:xfrm>
                <a:off x="4953143" y="3328794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Service</a:t>
                </a:r>
              </a:p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Bus</a:t>
                </a:r>
              </a:p>
            </p:txBody>
          </p:sp>
          <p:pic>
            <p:nvPicPr>
              <p:cNvPr id="219" name="Picture 218" descr="Service Bus.png"/>
              <p:cNvPicPr>
                <a:picLocks noChangeAspect="1"/>
              </p:cNvPicPr>
              <p:nvPr/>
            </p:nvPicPr>
            <p:blipFill>
              <a:blip r:embed="rId25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13872" y="3306133"/>
                <a:ext cx="292386" cy="292386"/>
              </a:xfrm>
              <a:prstGeom prst="rect">
                <a:avLst/>
              </a:prstGeom>
            </p:spPr>
          </p:pic>
        </p:grpSp>
        <p:grpSp>
          <p:nvGrpSpPr>
            <p:cNvPr id="376" name="Group 375"/>
            <p:cNvGrpSpPr/>
            <p:nvPr/>
          </p:nvGrpSpPr>
          <p:grpSpPr>
            <a:xfrm>
              <a:off x="3564974" y="2774918"/>
              <a:ext cx="1004745" cy="319522"/>
              <a:chOff x="3564974" y="2774918"/>
              <a:chExt cx="1004745" cy="319522"/>
            </a:xfrm>
          </p:grpSpPr>
          <p:sp>
            <p:nvSpPr>
              <p:cNvPr id="220" name="TextBox 219"/>
              <p:cNvSpPr txBox="1"/>
              <p:nvPr/>
            </p:nvSpPr>
            <p:spPr>
              <a:xfrm>
                <a:off x="3910563" y="2793335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Storage</a:t>
                </a:r>
              </a:p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Queues</a:t>
                </a:r>
              </a:p>
            </p:txBody>
          </p:sp>
          <p:pic>
            <p:nvPicPr>
              <p:cNvPr id="221" name="Picture 220" descr="Storage queue.png"/>
              <p:cNvPicPr>
                <a:picLocks noChangeAspect="1"/>
              </p:cNvPicPr>
              <p:nvPr/>
            </p:nvPicPr>
            <p:blipFill>
              <a:blip r:embed="rId26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64974" y="2774918"/>
                <a:ext cx="292620" cy="292620"/>
              </a:xfrm>
              <a:prstGeom prst="rect">
                <a:avLst/>
              </a:prstGeom>
            </p:spPr>
          </p:pic>
        </p:grpSp>
      </p:grpSp>
      <p:grpSp>
        <p:nvGrpSpPr>
          <p:cNvPr id="336" name="Group 335"/>
          <p:cNvGrpSpPr/>
          <p:nvPr/>
        </p:nvGrpSpPr>
        <p:grpSpPr>
          <a:xfrm>
            <a:off x="560231" y="3649127"/>
            <a:ext cx="1024505" cy="317228"/>
            <a:chOff x="9096923" y="436026"/>
            <a:chExt cx="1024650" cy="317273"/>
          </a:xfrm>
        </p:grpSpPr>
        <p:sp>
          <p:nvSpPr>
            <p:cNvPr id="230" name="TextBox 229"/>
            <p:cNvSpPr txBox="1"/>
            <p:nvPr/>
          </p:nvSpPr>
          <p:spPr>
            <a:xfrm>
              <a:off x="9462417" y="452194"/>
              <a:ext cx="659156" cy="30110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27967" rIns="0" bIns="0" rtlCol="0">
              <a:noAutofit/>
            </a:bodyPr>
            <a:lstStyle/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Store /</a:t>
              </a:r>
            </a:p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Marketplace</a:t>
              </a:r>
            </a:p>
          </p:txBody>
        </p:sp>
        <p:pic>
          <p:nvPicPr>
            <p:cNvPr id="231" name="Picture 230" descr="Azure Marketplace.png"/>
            <p:cNvPicPr>
              <a:picLocks noChangeAspect="1"/>
            </p:cNvPicPr>
            <p:nvPr/>
          </p:nvPicPr>
          <p:blipFill>
            <a:blip r:embed="rId27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96923" y="436026"/>
              <a:ext cx="291303" cy="291303"/>
            </a:xfrm>
            <a:prstGeom prst="rect">
              <a:avLst/>
            </a:prstGeom>
          </p:spPr>
        </p:pic>
      </p:grpSp>
      <p:sp>
        <p:nvSpPr>
          <p:cNvPr id="71" name="Rectangle 70"/>
          <p:cNvSpPr/>
          <p:nvPr/>
        </p:nvSpPr>
        <p:spPr bwMode="auto">
          <a:xfrm>
            <a:off x="10438751" y="541623"/>
            <a:ext cx="1569715" cy="3956854"/>
          </a:xfrm>
          <a:prstGeom prst="rect">
            <a:avLst/>
          </a:prstGeom>
          <a:solidFill>
            <a:srgbClr val="1B3C72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79260" tIns="143408" rIns="179260" bIns="14340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3752" fontAlgn="base">
              <a:lnSpc>
                <a:spcPct val="90000"/>
              </a:lnSpc>
            </a:pPr>
            <a:r>
              <a:rPr lang="en-US" sz="1199" b="1" kern="0" dirty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Hybrid</a:t>
            </a:r>
          </a:p>
          <a:p>
            <a:pPr algn="ctr" defTabSz="913752" fontAlgn="base">
              <a:lnSpc>
                <a:spcPct val="90000"/>
              </a:lnSpc>
            </a:pPr>
            <a:r>
              <a:rPr lang="en-US" sz="1199" b="1" kern="0" dirty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Operations</a:t>
            </a:r>
            <a:endParaRPr lang="en-US" sz="1299" b="1" kern="0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338" name="Group 337"/>
          <p:cNvGrpSpPr/>
          <p:nvPr/>
        </p:nvGrpSpPr>
        <p:grpSpPr>
          <a:xfrm>
            <a:off x="10696804" y="2262415"/>
            <a:ext cx="1011108" cy="332182"/>
            <a:chOff x="11198479" y="2855036"/>
            <a:chExt cx="1011251" cy="332229"/>
          </a:xfrm>
        </p:grpSpPr>
        <p:sp>
          <p:nvSpPr>
            <p:cNvPr id="206" name="TextBox 205"/>
            <p:cNvSpPr txBox="1"/>
            <p:nvPr/>
          </p:nvSpPr>
          <p:spPr>
            <a:xfrm>
              <a:off x="11550574" y="2886159"/>
              <a:ext cx="659156" cy="3011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27967" rIns="0" bIns="0" rtlCol="0">
              <a:noAutofit/>
            </a:bodyPr>
            <a:lstStyle/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Backup</a:t>
              </a:r>
            </a:p>
          </p:txBody>
        </p:sp>
        <p:pic>
          <p:nvPicPr>
            <p:cNvPr id="207" name="Picture 206" descr="Backup Service.png"/>
            <p:cNvPicPr>
              <a:picLocks noChangeAspect="1"/>
            </p:cNvPicPr>
            <p:nvPr/>
          </p:nvPicPr>
          <p:blipFill>
            <a:blip r:embed="rId28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98479" y="2855036"/>
              <a:ext cx="296408" cy="296408"/>
            </a:xfrm>
            <a:prstGeom prst="rect">
              <a:avLst/>
            </a:prstGeom>
          </p:spPr>
        </p:pic>
      </p:grpSp>
      <p:grpSp>
        <p:nvGrpSpPr>
          <p:cNvPr id="242" name="Group 241"/>
          <p:cNvGrpSpPr/>
          <p:nvPr/>
        </p:nvGrpSpPr>
        <p:grpSpPr>
          <a:xfrm>
            <a:off x="10679600" y="4125555"/>
            <a:ext cx="1005602" cy="330982"/>
            <a:chOff x="11181272" y="4050487"/>
            <a:chExt cx="1005745" cy="331029"/>
          </a:xfrm>
        </p:grpSpPr>
        <p:sp>
          <p:nvSpPr>
            <p:cNvPr id="208" name="TextBox 207"/>
            <p:cNvSpPr txBox="1"/>
            <p:nvPr/>
          </p:nvSpPr>
          <p:spPr>
            <a:xfrm>
              <a:off x="11527861" y="4080410"/>
              <a:ext cx="659156" cy="3011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27967" rIns="0" bIns="0" rtlCol="0">
              <a:noAutofit/>
            </a:bodyPr>
            <a:lstStyle/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 err="1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StorSimple</a:t>
              </a:r>
              <a:endParaRPr lang="en-US" sz="765" dirty="0">
                <a:solidFill>
                  <a:prstClr val="white"/>
                </a:solidFill>
                <a:latin typeface="Segoe UI Light" panose="020B0502040204020203" pitchFamily="34" charset="0"/>
                <a:ea typeface="Arial Unicode MS" panose="020B0604020202020204" pitchFamily="34" charset="-128"/>
                <a:cs typeface="Segoe UI Light" panose="020B0502040204020203" pitchFamily="34" charset="0"/>
              </a:endParaRPr>
            </a:p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765" dirty="0">
                <a:solidFill>
                  <a:prstClr val="white"/>
                </a:solidFill>
                <a:latin typeface="Segoe UI Light" panose="020B0502040204020203" pitchFamily="34" charset="0"/>
                <a:ea typeface="Arial Unicode MS" panose="020B0604020202020204" pitchFamily="34" charset="-128"/>
                <a:cs typeface="Segoe UI Light" panose="020B0502040204020203" pitchFamily="34" charset="0"/>
              </a:endParaRPr>
            </a:p>
          </p:txBody>
        </p:sp>
        <p:pic>
          <p:nvPicPr>
            <p:cNvPr id="209" name="Picture 208" descr="StorSimple.png"/>
            <p:cNvPicPr>
              <a:picLocks noChangeAspect="1"/>
            </p:cNvPicPr>
            <p:nvPr/>
          </p:nvPicPr>
          <p:blipFill>
            <a:blip r:embed="rId29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81272" y="4050487"/>
              <a:ext cx="286828" cy="286828"/>
            </a:xfrm>
            <a:prstGeom prst="rect">
              <a:avLst/>
            </a:prstGeom>
          </p:spPr>
        </p:pic>
      </p:grpSp>
      <p:grpSp>
        <p:nvGrpSpPr>
          <p:cNvPr id="341" name="Group 340"/>
          <p:cNvGrpSpPr/>
          <p:nvPr/>
        </p:nvGrpSpPr>
        <p:grpSpPr>
          <a:xfrm>
            <a:off x="10674124" y="3685126"/>
            <a:ext cx="1003137" cy="345514"/>
            <a:chOff x="11175796" y="3730886"/>
            <a:chExt cx="1003279" cy="345563"/>
          </a:xfrm>
        </p:grpSpPr>
        <p:sp>
          <p:nvSpPr>
            <p:cNvPr id="210" name="TextBox 209"/>
            <p:cNvSpPr txBox="1"/>
            <p:nvPr/>
          </p:nvSpPr>
          <p:spPr>
            <a:xfrm>
              <a:off x="11519919" y="3775343"/>
              <a:ext cx="659156" cy="3011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27967" rIns="0" bIns="0" rtlCol="0">
              <a:noAutofit/>
            </a:bodyPr>
            <a:lstStyle/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Site</a:t>
              </a:r>
            </a:p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Recovery</a:t>
              </a:r>
            </a:p>
          </p:txBody>
        </p:sp>
        <p:pic>
          <p:nvPicPr>
            <p:cNvPr id="211" name="Picture 210" descr="Site Recovery.png"/>
            <p:cNvPicPr>
              <a:picLocks noChangeAspect="1"/>
            </p:cNvPicPr>
            <p:nvPr/>
          </p:nvPicPr>
          <p:blipFill>
            <a:blip r:embed="rId30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5796" y="3730886"/>
              <a:ext cx="285842" cy="285842"/>
            </a:xfrm>
            <a:prstGeom prst="rect">
              <a:avLst/>
            </a:prstGeom>
          </p:spPr>
        </p:pic>
      </p:grpSp>
      <p:grpSp>
        <p:nvGrpSpPr>
          <p:cNvPr id="340" name="Group 339"/>
          <p:cNvGrpSpPr/>
          <p:nvPr/>
        </p:nvGrpSpPr>
        <p:grpSpPr>
          <a:xfrm>
            <a:off x="10688367" y="3254712"/>
            <a:ext cx="996835" cy="321119"/>
            <a:chOff x="11190041" y="3491162"/>
            <a:chExt cx="996976" cy="321164"/>
          </a:xfrm>
        </p:grpSpPr>
        <p:sp>
          <p:nvSpPr>
            <p:cNvPr id="212" name="TextBox 211"/>
            <p:cNvSpPr txBox="1"/>
            <p:nvPr/>
          </p:nvSpPr>
          <p:spPr>
            <a:xfrm>
              <a:off x="11527861" y="3511220"/>
              <a:ext cx="659156" cy="3011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27967" rIns="0" bIns="0" rtlCol="0">
              <a:noAutofit/>
            </a:bodyPr>
            <a:lstStyle/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Import/Export</a:t>
              </a:r>
            </a:p>
          </p:txBody>
        </p:sp>
        <p:pic>
          <p:nvPicPr>
            <p:cNvPr id="213" name="Picture 212" descr="Storage (Azure).png"/>
            <p:cNvPicPr>
              <a:picLocks noChangeAspect="1"/>
            </p:cNvPicPr>
            <p:nvPr/>
          </p:nvPicPr>
          <p:blipFill>
            <a:blip r:embed="rId3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90041" y="3491162"/>
              <a:ext cx="286753" cy="286753"/>
            </a:xfrm>
            <a:prstGeom prst="rect">
              <a:avLst/>
            </a:prstGeom>
          </p:spPr>
        </p:pic>
      </p:grpSp>
      <p:sp>
        <p:nvSpPr>
          <p:cNvPr id="33" name="Rectangle 32"/>
          <p:cNvSpPr/>
          <p:nvPr/>
        </p:nvSpPr>
        <p:spPr bwMode="auto">
          <a:xfrm>
            <a:off x="6023342" y="4930819"/>
            <a:ext cx="6290855" cy="789692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27" tIns="45713" rIns="91427" bIns="14340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3752" fontAlgn="base">
              <a:lnSpc>
                <a:spcPct val="90000"/>
              </a:lnSpc>
            </a:pPr>
            <a:r>
              <a:rPr lang="en-US" sz="1199" b="1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Networking</a:t>
            </a:r>
          </a:p>
        </p:txBody>
      </p:sp>
      <p:grpSp>
        <p:nvGrpSpPr>
          <p:cNvPr id="394" name="Group 393"/>
          <p:cNvGrpSpPr/>
          <p:nvPr/>
        </p:nvGrpSpPr>
        <p:grpSpPr>
          <a:xfrm>
            <a:off x="7595601" y="2110975"/>
            <a:ext cx="2738658" cy="2333037"/>
            <a:chOff x="8289832" y="2910817"/>
            <a:chExt cx="2739047" cy="2333368"/>
          </a:xfrm>
        </p:grpSpPr>
        <p:sp>
          <p:nvSpPr>
            <p:cNvPr id="37" name="Rectangle 36"/>
            <p:cNvSpPr/>
            <p:nvPr/>
          </p:nvSpPr>
          <p:spPr bwMode="auto">
            <a:xfrm>
              <a:off x="8289832" y="2910817"/>
              <a:ext cx="2739047" cy="2333368"/>
            </a:xfrm>
            <a:prstGeom prst="rect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79260" tIns="143408" rIns="179260" bIns="14340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3752" fontAlgn="base">
                <a:lnSpc>
                  <a:spcPct val="90000"/>
                </a:lnSpc>
              </a:pPr>
              <a:r>
                <a:rPr lang="en-US" sz="1199" b="1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Data</a:t>
              </a:r>
            </a:p>
          </p:txBody>
        </p:sp>
        <p:grpSp>
          <p:nvGrpSpPr>
            <p:cNvPr id="388" name="Group 387"/>
            <p:cNvGrpSpPr/>
            <p:nvPr/>
          </p:nvGrpSpPr>
          <p:grpSpPr>
            <a:xfrm>
              <a:off x="8755248" y="3474294"/>
              <a:ext cx="1008778" cy="324187"/>
              <a:chOff x="8755248" y="3474294"/>
              <a:chExt cx="1008778" cy="324187"/>
            </a:xfrm>
          </p:grpSpPr>
          <p:sp>
            <p:nvSpPr>
              <p:cNvPr id="171" name="TextBox 170"/>
              <p:cNvSpPr txBox="1"/>
              <p:nvPr/>
            </p:nvSpPr>
            <p:spPr>
              <a:xfrm>
                <a:off x="9104870" y="3497376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SQL</a:t>
                </a:r>
              </a:p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Database</a:t>
                </a:r>
              </a:p>
            </p:txBody>
          </p:sp>
          <p:pic>
            <p:nvPicPr>
              <p:cNvPr id="172" name="Picture 171"/>
              <p:cNvPicPr>
                <a:picLocks noChangeAspect="1"/>
              </p:cNvPicPr>
              <p:nvPr/>
            </p:nvPicPr>
            <p:blipFill>
              <a:blip r:embed="rId32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55248" y="3474294"/>
                <a:ext cx="296809" cy="296809"/>
              </a:xfrm>
              <a:prstGeom prst="rect">
                <a:avLst/>
              </a:prstGeom>
            </p:spPr>
          </p:pic>
        </p:grpSp>
        <p:grpSp>
          <p:nvGrpSpPr>
            <p:cNvPr id="390" name="Group 389"/>
            <p:cNvGrpSpPr/>
            <p:nvPr/>
          </p:nvGrpSpPr>
          <p:grpSpPr>
            <a:xfrm>
              <a:off x="8681505" y="4689849"/>
              <a:ext cx="1029708" cy="318154"/>
              <a:chOff x="8681505" y="4689849"/>
              <a:chExt cx="1029708" cy="318154"/>
            </a:xfrm>
          </p:grpSpPr>
          <p:sp>
            <p:nvSpPr>
              <p:cNvPr id="173" name="TextBox 172"/>
              <p:cNvSpPr txBox="1"/>
              <p:nvPr/>
            </p:nvSpPr>
            <p:spPr>
              <a:xfrm>
                <a:off x="9052057" y="4706898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 err="1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DocumentDB</a:t>
                </a:r>
                <a:endPara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endParaRPr>
              </a:p>
            </p:txBody>
          </p:sp>
          <p:pic>
            <p:nvPicPr>
              <p:cNvPr id="174" name="Picture 173"/>
              <p:cNvPicPr>
                <a:picLocks noChangeAspect="1"/>
              </p:cNvPicPr>
              <p:nvPr/>
            </p:nvPicPr>
            <p:blipFill>
              <a:blip r:embed="rId3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81505" y="4689849"/>
                <a:ext cx="290620" cy="290619"/>
              </a:xfrm>
              <a:prstGeom prst="rect">
                <a:avLst/>
              </a:prstGeom>
            </p:spPr>
          </p:pic>
        </p:grpSp>
        <p:grpSp>
          <p:nvGrpSpPr>
            <p:cNvPr id="391" name="Group 390"/>
            <p:cNvGrpSpPr/>
            <p:nvPr/>
          </p:nvGrpSpPr>
          <p:grpSpPr>
            <a:xfrm>
              <a:off x="8728911" y="4040003"/>
              <a:ext cx="1011763" cy="318839"/>
              <a:chOff x="8728911" y="4040003"/>
              <a:chExt cx="1011763" cy="318839"/>
            </a:xfrm>
          </p:grpSpPr>
          <p:sp>
            <p:nvSpPr>
              <p:cNvPr id="175" name="TextBox 174"/>
              <p:cNvSpPr txBox="1"/>
              <p:nvPr/>
            </p:nvSpPr>
            <p:spPr>
              <a:xfrm>
                <a:off x="9081518" y="4057737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 err="1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Redis</a:t>
                </a:r>
                <a:endPara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endParaRPr>
              </a:p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Cache</a:t>
                </a:r>
              </a:p>
            </p:txBody>
          </p:sp>
          <p:pic>
            <p:nvPicPr>
              <p:cNvPr id="176" name="Picture 175"/>
              <p:cNvPicPr>
                <a:picLocks noChangeAspect="1"/>
              </p:cNvPicPr>
              <p:nvPr/>
            </p:nvPicPr>
            <p:blipFill>
              <a:blip r:embed="rId34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28911" y="4040003"/>
                <a:ext cx="289282" cy="289282"/>
              </a:xfrm>
              <a:prstGeom prst="rect">
                <a:avLst/>
              </a:prstGeom>
            </p:spPr>
          </p:pic>
        </p:grpSp>
        <p:grpSp>
          <p:nvGrpSpPr>
            <p:cNvPr id="392" name="Group 391"/>
            <p:cNvGrpSpPr/>
            <p:nvPr/>
          </p:nvGrpSpPr>
          <p:grpSpPr>
            <a:xfrm>
              <a:off x="9789813" y="4065697"/>
              <a:ext cx="1011560" cy="362789"/>
              <a:chOff x="9789813" y="4065697"/>
              <a:chExt cx="1011560" cy="362789"/>
            </a:xfrm>
          </p:grpSpPr>
          <p:sp>
            <p:nvSpPr>
              <p:cNvPr id="177" name="TextBox 176"/>
              <p:cNvSpPr txBox="1"/>
              <p:nvPr/>
            </p:nvSpPr>
            <p:spPr>
              <a:xfrm>
                <a:off x="10142217" y="4127381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Search</a:t>
                </a:r>
              </a:p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endParaRPr>
              </a:p>
            </p:txBody>
          </p:sp>
          <p:pic>
            <p:nvPicPr>
              <p:cNvPr id="178" name="Picture 177"/>
              <p:cNvPicPr>
                <a:picLocks noChangeAspect="1"/>
              </p:cNvPicPr>
              <p:nvPr/>
            </p:nvPicPr>
            <p:blipFill>
              <a:blip r:embed="rId35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89813" y="4065697"/>
                <a:ext cx="293993" cy="293993"/>
              </a:xfrm>
              <a:prstGeom prst="rect">
                <a:avLst/>
              </a:prstGeom>
            </p:spPr>
          </p:pic>
        </p:grpSp>
        <p:grpSp>
          <p:nvGrpSpPr>
            <p:cNvPr id="393" name="Group 392"/>
            <p:cNvGrpSpPr/>
            <p:nvPr/>
          </p:nvGrpSpPr>
          <p:grpSpPr>
            <a:xfrm>
              <a:off x="9795245" y="4668527"/>
              <a:ext cx="1014773" cy="328756"/>
              <a:chOff x="9795245" y="4668527"/>
              <a:chExt cx="1014773" cy="328756"/>
            </a:xfrm>
          </p:grpSpPr>
          <p:sp>
            <p:nvSpPr>
              <p:cNvPr id="179" name="TextBox 178"/>
              <p:cNvSpPr txBox="1"/>
              <p:nvPr/>
            </p:nvSpPr>
            <p:spPr>
              <a:xfrm>
                <a:off x="10150862" y="4696178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Tables</a:t>
                </a:r>
              </a:p>
            </p:txBody>
          </p:sp>
          <p:pic>
            <p:nvPicPr>
              <p:cNvPr id="180" name="Picture 179" descr="Storage table.png"/>
              <p:cNvPicPr>
                <a:picLocks noChangeAspect="1"/>
              </p:cNvPicPr>
              <p:nvPr/>
            </p:nvPicPr>
            <p:blipFill>
              <a:blip r:embed="rId36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95245" y="4668527"/>
                <a:ext cx="288561" cy="288560"/>
              </a:xfrm>
              <a:prstGeom prst="rect">
                <a:avLst/>
              </a:prstGeom>
            </p:spPr>
          </p:pic>
        </p:grpSp>
        <p:grpSp>
          <p:nvGrpSpPr>
            <p:cNvPr id="389" name="Group 388"/>
            <p:cNvGrpSpPr/>
            <p:nvPr/>
          </p:nvGrpSpPr>
          <p:grpSpPr>
            <a:xfrm>
              <a:off x="9763191" y="3476801"/>
              <a:ext cx="751841" cy="347627"/>
              <a:chOff x="9763191" y="3476801"/>
              <a:chExt cx="751841" cy="347627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9763191" y="3476801"/>
                <a:ext cx="320616" cy="290558"/>
              </a:xfrm>
              <a:prstGeom prst="rect">
                <a:avLst/>
              </a:prstGeom>
            </p:spPr>
          </p:pic>
          <p:sp>
            <p:nvSpPr>
              <p:cNvPr id="246" name="TextBox 245"/>
              <p:cNvSpPr txBox="1"/>
              <p:nvPr/>
            </p:nvSpPr>
            <p:spPr>
              <a:xfrm>
                <a:off x="10117219" y="3498352"/>
                <a:ext cx="397813" cy="3260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SQL Data</a:t>
                </a:r>
              </a:p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Warehouse</a:t>
                </a:r>
              </a:p>
            </p:txBody>
          </p:sp>
        </p:grpSp>
      </p:grpSp>
      <p:sp>
        <p:nvSpPr>
          <p:cNvPr id="9" name="Freeform 8"/>
          <p:cNvSpPr/>
          <p:nvPr/>
        </p:nvSpPr>
        <p:spPr bwMode="auto">
          <a:xfrm>
            <a:off x="11185398" y="2720802"/>
            <a:ext cx="69047" cy="38718"/>
          </a:xfrm>
          <a:custGeom>
            <a:avLst/>
            <a:gdLst>
              <a:gd name="connsiteX0" fmla="*/ 0 w 69056"/>
              <a:gd name="connsiteY0" fmla="*/ 16668 h 38723"/>
              <a:gd name="connsiteX1" fmla="*/ 26194 w 69056"/>
              <a:gd name="connsiteY1" fmla="*/ 7143 h 38723"/>
              <a:gd name="connsiteX2" fmla="*/ 28575 w 69056"/>
              <a:gd name="connsiteY2" fmla="*/ 0 h 38723"/>
              <a:gd name="connsiteX3" fmla="*/ 30956 w 69056"/>
              <a:gd name="connsiteY3" fmla="*/ 7143 h 38723"/>
              <a:gd name="connsiteX4" fmla="*/ 33337 w 69056"/>
              <a:gd name="connsiteY4" fmla="*/ 38100 h 38723"/>
              <a:gd name="connsiteX5" fmla="*/ 35719 w 69056"/>
              <a:gd name="connsiteY5" fmla="*/ 28575 h 38723"/>
              <a:gd name="connsiteX6" fmla="*/ 42862 w 69056"/>
              <a:gd name="connsiteY6" fmla="*/ 23812 h 38723"/>
              <a:gd name="connsiteX7" fmla="*/ 69056 w 69056"/>
              <a:gd name="connsiteY7" fmla="*/ 19050 h 38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9056" h="38723">
                <a:moveTo>
                  <a:pt x="0" y="16668"/>
                </a:moveTo>
                <a:cubicBezTo>
                  <a:pt x="14329" y="14877"/>
                  <a:pt x="18768" y="18282"/>
                  <a:pt x="26194" y="7143"/>
                </a:cubicBezTo>
                <a:cubicBezTo>
                  <a:pt x="27586" y="5055"/>
                  <a:pt x="27781" y="2381"/>
                  <a:pt x="28575" y="0"/>
                </a:cubicBezTo>
                <a:cubicBezTo>
                  <a:pt x="29369" y="2381"/>
                  <a:pt x="30645" y="4653"/>
                  <a:pt x="30956" y="7143"/>
                </a:cubicBezTo>
                <a:cubicBezTo>
                  <a:pt x="32240" y="17413"/>
                  <a:pt x="31092" y="27997"/>
                  <a:pt x="33337" y="38100"/>
                </a:cubicBezTo>
                <a:cubicBezTo>
                  <a:pt x="34047" y="41295"/>
                  <a:pt x="33904" y="31298"/>
                  <a:pt x="35719" y="28575"/>
                </a:cubicBezTo>
                <a:cubicBezTo>
                  <a:pt x="37306" y="26194"/>
                  <a:pt x="40247" y="24974"/>
                  <a:pt x="42862" y="23812"/>
                </a:cubicBezTo>
                <a:cubicBezTo>
                  <a:pt x="56400" y="17795"/>
                  <a:pt x="55699" y="19050"/>
                  <a:pt x="69056" y="19050"/>
                </a:cubicBezTo>
              </a:path>
            </a:pathLst>
          </a:cu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32246"/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337" name="Group 336"/>
          <p:cNvGrpSpPr/>
          <p:nvPr/>
        </p:nvGrpSpPr>
        <p:grpSpPr>
          <a:xfrm>
            <a:off x="10716722" y="1196545"/>
            <a:ext cx="1011136" cy="334271"/>
            <a:chOff x="11200294" y="2143330"/>
            <a:chExt cx="1011280" cy="334317"/>
          </a:xfrm>
        </p:grpSpPr>
        <p:sp>
          <p:nvSpPr>
            <p:cNvPr id="197" name="TextBox 196"/>
            <p:cNvSpPr txBox="1"/>
            <p:nvPr/>
          </p:nvSpPr>
          <p:spPr>
            <a:xfrm>
              <a:off x="11552418" y="2176542"/>
              <a:ext cx="659156" cy="30110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27967" rIns="0" bIns="0" rtlCol="0">
              <a:noAutofit/>
            </a:bodyPr>
            <a:lstStyle/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Azure AD </a:t>
              </a:r>
            </a:p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Connect Health</a:t>
              </a:r>
            </a:p>
          </p:txBody>
        </p:sp>
        <p:grpSp>
          <p:nvGrpSpPr>
            <p:cNvPr id="229" name="Group 228"/>
            <p:cNvGrpSpPr/>
            <p:nvPr/>
          </p:nvGrpSpPr>
          <p:grpSpPr>
            <a:xfrm>
              <a:off x="11200294" y="2143330"/>
              <a:ext cx="293741" cy="279390"/>
              <a:chOff x="10757647" y="1125048"/>
              <a:chExt cx="293741" cy="279390"/>
            </a:xfrm>
          </p:grpSpPr>
          <p:pic>
            <p:nvPicPr>
              <p:cNvPr id="222" name="Picture 221" descr="Azure Active Directory.png"/>
              <p:cNvPicPr>
                <a:picLocks noChangeAspect="1"/>
              </p:cNvPicPr>
              <p:nvPr/>
            </p:nvPicPr>
            <p:blipFill>
              <a:blip r:embed="rId18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757647" y="1125048"/>
                <a:ext cx="262077" cy="262076"/>
              </a:xfrm>
              <a:prstGeom prst="rect">
                <a:avLst/>
              </a:prstGeom>
            </p:spPr>
          </p:pic>
          <p:sp>
            <p:nvSpPr>
              <p:cNvPr id="2" name="Heart 1"/>
              <p:cNvSpPr/>
              <p:nvPr/>
            </p:nvSpPr>
            <p:spPr bwMode="auto">
              <a:xfrm>
                <a:off x="10905025" y="1275030"/>
                <a:ext cx="146363" cy="129408"/>
              </a:xfrm>
              <a:prstGeom prst="heart">
                <a:avLst/>
              </a:prstGeom>
              <a:solidFill>
                <a:schemeClr val="bg1"/>
              </a:solidFill>
              <a:ln w="12700">
                <a:solidFill>
                  <a:srgbClr val="005695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32293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2000" b="1" dirty="0">
                  <a:solidFill>
                    <a:srgbClr val="FFFFFF"/>
                  </a:solidFill>
                  <a:latin typeface="Segoe UI Light"/>
                  <a:ea typeface="Segoe UI" pitchFamily="34" charset="0"/>
                  <a:cs typeface="Segoe UI" pitchFamily="34" charset="0"/>
                </a:endParaRPr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10911015" y="1312918"/>
                <a:ext cx="107890" cy="50915"/>
                <a:chOff x="11033154" y="1382736"/>
                <a:chExt cx="155481" cy="72283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 flipV="1">
                  <a:off x="11033154" y="1413481"/>
                  <a:ext cx="50167" cy="1722"/>
                </a:xfrm>
                <a:prstGeom prst="line">
                  <a:avLst/>
                </a:prstGeom>
                <a:ln>
                  <a:solidFill>
                    <a:srgbClr val="005695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/>
                <p:cNvCxnSpPr/>
                <p:nvPr/>
              </p:nvCxnSpPr>
              <p:spPr>
                <a:xfrm flipV="1">
                  <a:off x="11138468" y="1418244"/>
                  <a:ext cx="50167" cy="1722"/>
                </a:xfrm>
                <a:prstGeom prst="line">
                  <a:avLst/>
                </a:prstGeom>
                <a:ln>
                  <a:solidFill>
                    <a:srgbClr val="005695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/>
                <p:cNvCxnSpPr/>
                <p:nvPr/>
              </p:nvCxnSpPr>
              <p:spPr>
                <a:xfrm>
                  <a:off x="11113046" y="1382736"/>
                  <a:ext cx="1" cy="70787"/>
                </a:xfrm>
                <a:prstGeom prst="line">
                  <a:avLst/>
                </a:prstGeom>
                <a:ln>
                  <a:solidFill>
                    <a:srgbClr val="005695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/>
                <p:cNvCxnSpPr/>
                <p:nvPr/>
              </p:nvCxnSpPr>
              <p:spPr>
                <a:xfrm flipV="1">
                  <a:off x="11080878" y="1387719"/>
                  <a:ext cx="25083" cy="27484"/>
                </a:xfrm>
                <a:prstGeom prst="line">
                  <a:avLst/>
                </a:prstGeom>
                <a:ln>
                  <a:solidFill>
                    <a:srgbClr val="005695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Straight Connector 225"/>
                <p:cNvCxnSpPr/>
                <p:nvPr/>
              </p:nvCxnSpPr>
              <p:spPr>
                <a:xfrm flipV="1">
                  <a:off x="11105959" y="1418129"/>
                  <a:ext cx="34927" cy="36890"/>
                </a:xfrm>
                <a:prstGeom prst="line">
                  <a:avLst/>
                </a:prstGeom>
                <a:ln>
                  <a:solidFill>
                    <a:srgbClr val="005695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0" name="Group 19"/>
          <p:cNvGrpSpPr/>
          <p:nvPr/>
        </p:nvGrpSpPr>
        <p:grpSpPr>
          <a:xfrm>
            <a:off x="6071891" y="5231067"/>
            <a:ext cx="843442" cy="346131"/>
            <a:chOff x="6071870" y="5231313"/>
            <a:chExt cx="843562" cy="346180"/>
          </a:xfrm>
        </p:grpSpPr>
        <p:sp>
          <p:nvSpPr>
            <p:cNvPr id="24" name="Rectangle 23"/>
            <p:cNvSpPr/>
            <p:nvPr/>
          </p:nvSpPr>
          <p:spPr bwMode="auto">
            <a:xfrm>
              <a:off x="6071870" y="5231313"/>
              <a:ext cx="843562" cy="346180"/>
            </a:xfrm>
            <a:prstGeom prst="rect">
              <a:avLst/>
            </a:prstGeom>
            <a:solidFill>
              <a:srgbClr val="005695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310851" tIns="45713" rIns="0" bIns="14340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3752" fontAlgn="base">
                <a:lnSpc>
                  <a:spcPct val="90000"/>
                </a:lnSpc>
              </a:pPr>
              <a:r>
                <a:rPr lang="en-US" sz="800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Virtual Network</a:t>
              </a:r>
            </a:p>
          </p:txBody>
        </p:sp>
        <p:pic>
          <p:nvPicPr>
            <p:cNvPr id="227" name="Picture 226"/>
            <p:cNvPicPr>
              <a:picLocks noChangeAspect="1"/>
            </p:cNvPicPr>
            <p:nvPr/>
          </p:nvPicPr>
          <p:blipFill>
            <a:blip r:embed="rId38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1595" y="5248173"/>
              <a:ext cx="267702" cy="267702"/>
            </a:xfrm>
            <a:prstGeom prst="rect">
              <a:avLst/>
            </a:prstGeom>
          </p:spPr>
        </p:pic>
      </p:grpSp>
      <p:grpSp>
        <p:nvGrpSpPr>
          <p:cNvPr id="237" name="Group 236"/>
          <p:cNvGrpSpPr/>
          <p:nvPr/>
        </p:nvGrpSpPr>
        <p:grpSpPr>
          <a:xfrm>
            <a:off x="8640636" y="5217623"/>
            <a:ext cx="812684" cy="359489"/>
            <a:chOff x="8640978" y="5217867"/>
            <a:chExt cx="812799" cy="359540"/>
          </a:xfrm>
        </p:grpSpPr>
        <p:sp>
          <p:nvSpPr>
            <p:cNvPr id="27" name="Rectangle 26"/>
            <p:cNvSpPr/>
            <p:nvPr/>
          </p:nvSpPr>
          <p:spPr bwMode="auto">
            <a:xfrm>
              <a:off x="8640978" y="5230981"/>
              <a:ext cx="812799" cy="346426"/>
            </a:xfrm>
            <a:prstGeom prst="rect">
              <a:avLst/>
            </a:prstGeom>
            <a:solidFill>
              <a:srgbClr val="005695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310851" tIns="45713" rIns="0" bIns="14340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3752" fontAlgn="base">
                <a:lnSpc>
                  <a:spcPct val="90000"/>
                </a:lnSpc>
              </a:pPr>
              <a:r>
                <a:rPr lang="en-US" sz="800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Express</a:t>
              </a:r>
            </a:p>
            <a:p>
              <a:pPr defTabSz="913752" fontAlgn="base">
                <a:lnSpc>
                  <a:spcPct val="90000"/>
                </a:lnSpc>
              </a:pPr>
              <a:r>
                <a:rPr lang="en-US" sz="800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Route</a:t>
              </a:r>
            </a:p>
          </p:txBody>
        </p:sp>
        <p:pic>
          <p:nvPicPr>
            <p:cNvPr id="228" name="Picture 227"/>
            <p:cNvPicPr>
              <a:picLocks noChangeAspect="1"/>
            </p:cNvPicPr>
            <p:nvPr/>
          </p:nvPicPr>
          <p:blipFill>
            <a:blip r:embed="rId39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69836" y="5217867"/>
              <a:ext cx="251761" cy="251761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3003809" y="5231070"/>
            <a:ext cx="915301" cy="363376"/>
            <a:chOff x="3003353" y="5231315"/>
            <a:chExt cx="915430" cy="363427"/>
          </a:xfrm>
        </p:grpSpPr>
        <p:sp>
          <p:nvSpPr>
            <p:cNvPr id="25" name="Rectangle 24"/>
            <p:cNvSpPr/>
            <p:nvPr/>
          </p:nvSpPr>
          <p:spPr bwMode="auto">
            <a:xfrm>
              <a:off x="3003353" y="5231315"/>
              <a:ext cx="915430" cy="363427"/>
            </a:xfrm>
            <a:prstGeom prst="rect">
              <a:avLst/>
            </a:prstGeom>
            <a:solidFill>
              <a:srgbClr val="005695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310851" tIns="45713" rIns="0" bIns="14340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3752" fontAlgn="base">
                <a:lnSpc>
                  <a:spcPct val="90000"/>
                </a:lnSpc>
              </a:pPr>
              <a:r>
                <a:rPr lang="en-US" sz="800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BLOB Storage</a:t>
              </a:r>
            </a:p>
          </p:txBody>
        </p:sp>
        <p:pic>
          <p:nvPicPr>
            <p:cNvPr id="232" name="Picture 231" descr="Storage blob.png"/>
            <p:cNvPicPr>
              <a:picLocks noChangeAspect="1"/>
            </p:cNvPicPr>
            <p:nvPr/>
          </p:nvPicPr>
          <p:blipFill>
            <a:blip r:embed="rId40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2767" y="5271308"/>
              <a:ext cx="247169" cy="247170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>
            <a:off x="3995358" y="5215027"/>
            <a:ext cx="835104" cy="363376"/>
            <a:chOff x="3995042" y="5231314"/>
            <a:chExt cx="835223" cy="363427"/>
          </a:xfrm>
        </p:grpSpPr>
        <p:sp>
          <p:nvSpPr>
            <p:cNvPr id="26" name="Rectangle 25"/>
            <p:cNvSpPr/>
            <p:nvPr/>
          </p:nvSpPr>
          <p:spPr bwMode="auto">
            <a:xfrm>
              <a:off x="3995042" y="5231314"/>
              <a:ext cx="835223" cy="363427"/>
            </a:xfrm>
            <a:prstGeom prst="rect">
              <a:avLst/>
            </a:prstGeom>
            <a:solidFill>
              <a:srgbClr val="005695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310851" tIns="45713" rIns="0" bIns="14340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3752" fontAlgn="base">
                <a:lnSpc>
                  <a:spcPct val="90000"/>
                </a:lnSpc>
              </a:pPr>
              <a:r>
                <a:rPr lang="en-US" sz="800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Azure Files</a:t>
              </a:r>
            </a:p>
          </p:txBody>
        </p:sp>
        <p:pic>
          <p:nvPicPr>
            <p:cNvPr id="233" name="Picture 232" descr="Storage blob.png"/>
            <p:cNvPicPr>
              <a:picLocks noChangeAspect="1"/>
            </p:cNvPicPr>
            <p:nvPr/>
          </p:nvPicPr>
          <p:blipFill>
            <a:blip r:embed="rId40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4079" y="5271308"/>
              <a:ext cx="247169" cy="247170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4925775" y="5231068"/>
            <a:ext cx="836106" cy="363376"/>
            <a:chOff x="4925592" y="5231313"/>
            <a:chExt cx="836224" cy="363427"/>
          </a:xfrm>
        </p:grpSpPr>
        <p:sp>
          <p:nvSpPr>
            <p:cNvPr id="61" name="Rectangle 60"/>
            <p:cNvSpPr/>
            <p:nvPr/>
          </p:nvSpPr>
          <p:spPr bwMode="auto">
            <a:xfrm>
              <a:off x="4925592" y="5231313"/>
              <a:ext cx="836224" cy="363427"/>
            </a:xfrm>
            <a:prstGeom prst="rect">
              <a:avLst/>
            </a:prstGeom>
            <a:solidFill>
              <a:srgbClr val="005695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310851" tIns="45713" rIns="0" bIns="14340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3752" fontAlgn="base">
                <a:lnSpc>
                  <a:spcPct val="90000"/>
                </a:lnSpc>
              </a:pPr>
              <a:r>
                <a:rPr lang="en-US" sz="800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Premium Storage</a:t>
              </a:r>
            </a:p>
          </p:txBody>
        </p:sp>
        <p:pic>
          <p:nvPicPr>
            <p:cNvPr id="234" name="Picture 233" descr="Storage blob.png"/>
            <p:cNvPicPr>
              <a:picLocks noChangeAspect="1"/>
            </p:cNvPicPr>
            <p:nvPr/>
          </p:nvPicPr>
          <p:blipFill>
            <a:blip r:embed="rId40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7024" y="5271308"/>
              <a:ext cx="247169" cy="247170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448078" y="5237087"/>
            <a:ext cx="808083" cy="356015"/>
            <a:chOff x="165906" y="5237334"/>
            <a:chExt cx="808197" cy="356066"/>
          </a:xfrm>
        </p:grpSpPr>
        <p:sp>
          <p:nvSpPr>
            <p:cNvPr id="43" name="Rectangle 42"/>
            <p:cNvSpPr/>
            <p:nvPr/>
          </p:nvSpPr>
          <p:spPr bwMode="auto">
            <a:xfrm>
              <a:off x="165906" y="5237334"/>
              <a:ext cx="808197" cy="356066"/>
            </a:xfrm>
            <a:prstGeom prst="rect">
              <a:avLst/>
            </a:prstGeom>
            <a:solidFill>
              <a:srgbClr val="005695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310851" tIns="45713" rIns="0" bIns="14340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3752" fontAlgn="base">
                <a:lnSpc>
                  <a:spcPct val="90000"/>
                </a:lnSpc>
              </a:pPr>
              <a:r>
                <a:rPr lang="en-US" sz="800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Virtual Machines</a:t>
              </a:r>
            </a:p>
          </p:txBody>
        </p:sp>
        <p:pic>
          <p:nvPicPr>
            <p:cNvPr id="235" name="Picture 234"/>
            <p:cNvPicPr>
              <a:picLocks noChangeAspect="1"/>
            </p:cNvPicPr>
            <p:nvPr/>
          </p:nvPicPr>
          <p:blipFill>
            <a:blip r:embed="rId4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771" y="5275561"/>
              <a:ext cx="261581" cy="261582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328" name="Group 327"/>
          <p:cNvGrpSpPr/>
          <p:nvPr/>
        </p:nvGrpSpPr>
        <p:grpSpPr>
          <a:xfrm>
            <a:off x="10747156" y="1671168"/>
            <a:ext cx="972025" cy="344096"/>
            <a:chOff x="11248838" y="2589753"/>
            <a:chExt cx="972163" cy="344144"/>
          </a:xfrm>
        </p:grpSpPr>
        <p:sp>
          <p:nvSpPr>
            <p:cNvPr id="236" name="TextBox 235"/>
            <p:cNvSpPr txBox="1"/>
            <p:nvPr/>
          </p:nvSpPr>
          <p:spPr>
            <a:xfrm>
              <a:off x="11561845" y="2589753"/>
              <a:ext cx="659156" cy="30110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27967" rIns="0" bIns="0" rtlCol="0">
              <a:noAutofit/>
            </a:bodyPr>
            <a:lstStyle/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AD Privileged</a:t>
              </a:r>
            </a:p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Identity </a:t>
              </a:r>
            </a:p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Management</a:t>
              </a:r>
            </a:p>
          </p:txBody>
        </p:sp>
        <p:pic>
          <p:nvPicPr>
            <p:cNvPr id="272" name="Picture 271"/>
            <p:cNvPicPr>
              <a:picLocks noChangeAspect="1"/>
            </p:cNvPicPr>
            <p:nvPr/>
          </p:nvPicPr>
          <p:blipFill>
            <a:blip r:embed="rId42"/>
            <a:stretch>
              <a:fillRect/>
            </a:stretch>
          </p:blipFill>
          <p:spPr>
            <a:xfrm>
              <a:off x="11248838" y="2615973"/>
              <a:ext cx="245456" cy="317924"/>
            </a:xfrm>
            <a:prstGeom prst="rect">
              <a:avLst/>
            </a:prstGeom>
          </p:spPr>
        </p:pic>
      </p:grpSp>
      <p:grpSp>
        <p:nvGrpSpPr>
          <p:cNvPr id="238" name="Group 237"/>
          <p:cNvGrpSpPr/>
          <p:nvPr/>
        </p:nvGrpSpPr>
        <p:grpSpPr>
          <a:xfrm>
            <a:off x="9494728" y="5230735"/>
            <a:ext cx="921512" cy="346377"/>
            <a:chOff x="9495191" y="5230981"/>
            <a:chExt cx="921643" cy="346426"/>
          </a:xfrm>
        </p:grpSpPr>
        <p:sp>
          <p:nvSpPr>
            <p:cNvPr id="28" name="Rectangle 27"/>
            <p:cNvSpPr/>
            <p:nvPr/>
          </p:nvSpPr>
          <p:spPr bwMode="auto">
            <a:xfrm>
              <a:off x="9495191" y="5230981"/>
              <a:ext cx="921643" cy="346426"/>
            </a:xfrm>
            <a:prstGeom prst="rect">
              <a:avLst/>
            </a:prstGeom>
            <a:solidFill>
              <a:srgbClr val="005695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310851" tIns="45713" rIns="0" bIns="14340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3752" fontAlgn="base">
                <a:lnSpc>
                  <a:spcPct val="90000"/>
                </a:lnSpc>
              </a:pPr>
              <a:r>
                <a:rPr lang="en-US" sz="800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Traffic Manager</a:t>
              </a:r>
            </a:p>
          </p:txBody>
        </p:sp>
        <p:pic>
          <p:nvPicPr>
            <p:cNvPr id="89" name="Picture 88"/>
            <p:cNvPicPr>
              <a:picLocks noChangeAspect="1"/>
            </p:cNvPicPr>
            <p:nvPr/>
          </p:nvPicPr>
          <p:blipFill>
            <a:blip r:embed="rId4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2996" y="5273467"/>
              <a:ext cx="210127" cy="210127"/>
            </a:xfrm>
            <a:prstGeom prst="rect">
              <a:avLst/>
            </a:prstGeom>
          </p:spPr>
        </p:pic>
      </p:grpSp>
      <p:grpSp>
        <p:nvGrpSpPr>
          <p:cNvPr id="241" name="Group 240"/>
          <p:cNvGrpSpPr/>
          <p:nvPr/>
        </p:nvGrpSpPr>
        <p:grpSpPr>
          <a:xfrm>
            <a:off x="11371809" y="5230735"/>
            <a:ext cx="870275" cy="346377"/>
            <a:chOff x="11372540" y="5230981"/>
            <a:chExt cx="870398" cy="346426"/>
          </a:xfrm>
        </p:grpSpPr>
        <p:sp>
          <p:nvSpPr>
            <p:cNvPr id="247" name="Rectangle 246"/>
            <p:cNvSpPr/>
            <p:nvPr/>
          </p:nvSpPr>
          <p:spPr bwMode="auto">
            <a:xfrm>
              <a:off x="11372540" y="5230981"/>
              <a:ext cx="870398" cy="346426"/>
            </a:xfrm>
            <a:prstGeom prst="rect">
              <a:avLst/>
            </a:prstGeom>
            <a:solidFill>
              <a:srgbClr val="005695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310851" tIns="45713" rIns="0" bIns="14340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3752" fontAlgn="base">
                <a:lnSpc>
                  <a:spcPct val="90000"/>
                </a:lnSpc>
              </a:pPr>
              <a:r>
                <a:rPr lang="en-US" sz="800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Application Gateway</a:t>
              </a:r>
            </a:p>
          </p:txBody>
        </p:sp>
        <p:sp>
          <p:nvSpPr>
            <p:cNvPr id="327" name="Freeform 326"/>
            <p:cNvSpPr/>
            <p:nvPr/>
          </p:nvSpPr>
          <p:spPr bwMode="auto">
            <a:xfrm rot="2700000">
              <a:off x="11422699" y="5296394"/>
              <a:ext cx="188089" cy="188089"/>
            </a:xfrm>
            <a:custGeom>
              <a:avLst/>
              <a:gdLst>
                <a:gd name="connsiteX0" fmla="*/ 314803 w 613867"/>
                <a:gd name="connsiteY0" fmla="*/ 374281 h 613867"/>
                <a:gd name="connsiteX1" fmla="*/ 390557 w 613867"/>
                <a:gd name="connsiteY1" fmla="*/ 450035 h 613867"/>
                <a:gd name="connsiteX2" fmla="*/ 330696 w 613867"/>
                <a:gd name="connsiteY2" fmla="*/ 509896 h 613867"/>
                <a:gd name="connsiteX3" fmla="*/ 507842 w 613867"/>
                <a:gd name="connsiteY3" fmla="*/ 504902 h 613867"/>
                <a:gd name="connsiteX4" fmla="*/ 512837 w 613867"/>
                <a:gd name="connsiteY4" fmla="*/ 327756 h 613867"/>
                <a:gd name="connsiteX5" fmla="*/ 452975 w 613867"/>
                <a:gd name="connsiteY5" fmla="*/ 387617 h 613867"/>
                <a:gd name="connsiteX6" fmla="*/ 377221 w 613867"/>
                <a:gd name="connsiteY6" fmla="*/ 311863 h 613867"/>
                <a:gd name="connsiteX7" fmla="*/ 367619 w 613867"/>
                <a:gd name="connsiteY7" fmla="*/ 63753 h 613867"/>
                <a:gd name="connsiteX8" fmla="*/ 372612 w 613867"/>
                <a:gd name="connsiteY8" fmla="*/ 240900 h 613867"/>
                <a:gd name="connsiteX9" fmla="*/ 549761 w 613867"/>
                <a:gd name="connsiteY9" fmla="*/ 245895 h 613867"/>
                <a:gd name="connsiteX10" fmla="*/ 489898 w 613867"/>
                <a:gd name="connsiteY10" fmla="*/ 186033 h 613867"/>
                <a:gd name="connsiteX11" fmla="*/ 565652 w 613867"/>
                <a:gd name="connsiteY11" fmla="*/ 110279 h 613867"/>
                <a:gd name="connsiteX12" fmla="*/ 503234 w 613867"/>
                <a:gd name="connsiteY12" fmla="*/ 47861 h 613867"/>
                <a:gd name="connsiteX13" fmla="*/ 427480 w 613867"/>
                <a:gd name="connsiteY13" fmla="*/ 123615 h 613867"/>
                <a:gd name="connsiteX14" fmla="*/ 60550 w 613867"/>
                <a:gd name="connsiteY14" fmla="*/ 370823 h 613867"/>
                <a:gd name="connsiteX15" fmla="*/ 120411 w 613867"/>
                <a:gd name="connsiteY15" fmla="*/ 430684 h 613867"/>
                <a:gd name="connsiteX16" fmla="*/ 44657 w 613867"/>
                <a:gd name="connsiteY16" fmla="*/ 506438 h 613867"/>
                <a:gd name="connsiteX17" fmla="*/ 107075 w 613867"/>
                <a:gd name="connsiteY17" fmla="*/ 568856 h 613867"/>
                <a:gd name="connsiteX18" fmla="*/ 182829 w 613867"/>
                <a:gd name="connsiteY18" fmla="*/ 493102 h 613867"/>
                <a:gd name="connsiteX19" fmla="*/ 242691 w 613867"/>
                <a:gd name="connsiteY19" fmla="*/ 552964 h 613867"/>
                <a:gd name="connsiteX20" fmla="*/ 237696 w 613867"/>
                <a:gd name="connsiteY20" fmla="*/ 375818 h 613867"/>
                <a:gd name="connsiteX21" fmla="*/ 104519 w 613867"/>
                <a:gd name="connsiteY21" fmla="*/ 101580 h 613867"/>
                <a:gd name="connsiteX22" fmla="*/ 99524 w 613867"/>
                <a:gd name="connsiteY22" fmla="*/ 278727 h 613867"/>
                <a:gd name="connsiteX23" fmla="*/ 159386 w 613867"/>
                <a:gd name="connsiteY23" fmla="*/ 218865 h 613867"/>
                <a:gd name="connsiteX24" fmla="*/ 235140 w 613867"/>
                <a:gd name="connsiteY24" fmla="*/ 294619 h 613867"/>
                <a:gd name="connsiteX25" fmla="*/ 297558 w 613867"/>
                <a:gd name="connsiteY25" fmla="*/ 232201 h 613867"/>
                <a:gd name="connsiteX26" fmla="*/ 221804 w 613867"/>
                <a:gd name="connsiteY26" fmla="*/ 156447 h 613867"/>
                <a:gd name="connsiteX27" fmla="*/ 281665 w 613867"/>
                <a:gd name="connsiteY27" fmla="*/ 96586 h 613867"/>
                <a:gd name="connsiteX28" fmla="*/ 29967 w 613867"/>
                <a:gd name="connsiteY28" fmla="*/ 29967 h 613867"/>
                <a:gd name="connsiteX29" fmla="*/ 102313 w 613867"/>
                <a:gd name="connsiteY29" fmla="*/ 0 h 613867"/>
                <a:gd name="connsiteX30" fmla="*/ 511554 w 613867"/>
                <a:gd name="connsiteY30" fmla="*/ 0 h 613867"/>
                <a:gd name="connsiteX31" fmla="*/ 613867 w 613867"/>
                <a:gd name="connsiteY31" fmla="*/ 102313 h 613867"/>
                <a:gd name="connsiteX32" fmla="*/ 613867 w 613867"/>
                <a:gd name="connsiteY32" fmla="*/ 511554 h 613867"/>
                <a:gd name="connsiteX33" fmla="*/ 511554 w 613867"/>
                <a:gd name="connsiteY33" fmla="*/ 613867 h 613867"/>
                <a:gd name="connsiteX34" fmla="*/ 102313 w 613867"/>
                <a:gd name="connsiteY34" fmla="*/ 613867 h 613867"/>
                <a:gd name="connsiteX35" fmla="*/ 0 w 613867"/>
                <a:gd name="connsiteY35" fmla="*/ 511554 h 613867"/>
                <a:gd name="connsiteX36" fmla="*/ 0 w 613867"/>
                <a:gd name="connsiteY36" fmla="*/ 102313 h 613867"/>
                <a:gd name="connsiteX37" fmla="*/ 29967 w 613867"/>
                <a:gd name="connsiteY37" fmla="*/ 29967 h 61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13867" h="613867">
                  <a:moveTo>
                    <a:pt x="314803" y="374281"/>
                  </a:moveTo>
                  <a:lnTo>
                    <a:pt x="390557" y="450035"/>
                  </a:lnTo>
                  <a:lnTo>
                    <a:pt x="330696" y="509896"/>
                  </a:lnTo>
                  <a:lnTo>
                    <a:pt x="507842" y="504902"/>
                  </a:lnTo>
                  <a:lnTo>
                    <a:pt x="512837" y="327756"/>
                  </a:lnTo>
                  <a:lnTo>
                    <a:pt x="452975" y="387617"/>
                  </a:lnTo>
                  <a:lnTo>
                    <a:pt x="377221" y="311863"/>
                  </a:lnTo>
                  <a:close/>
                  <a:moveTo>
                    <a:pt x="367619" y="63753"/>
                  </a:moveTo>
                  <a:lnTo>
                    <a:pt x="372612" y="240900"/>
                  </a:lnTo>
                  <a:lnTo>
                    <a:pt x="549761" y="245895"/>
                  </a:lnTo>
                  <a:lnTo>
                    <a:pt x="489898" y="186033"/>
                  </a:lnTo>
                  <a:lnTo>
                    <a:pt x="565652" y="110279"/>
                  </a:lnTo>
                  <a:lnTo>
                    <a:pt x="503234" y="47861"/>
                  </a:lnTo>
                  <a:lnTo>
                    <a:pt x="427480" y="123615"/>
                  </a:lnTo>
                  <a:close/>
                  <a:moveTo>
                    <a:pt x="60550" y="370823"/>
                  </a:moveTo>
                  <a:lnTo>
                    <a:pt x="120411" y="430684"/>
                  </a:lnTo>
                  <a:lnTo>
                    <a:pt x="44657" y="506438"/>
                  </a:lnTo>
                  <a:lnTo>
                    <a:pt x="107075" y="568856"/>
                  </a:lnTo>
                  <a:lnTo>
                    <a:pt x="182829" y="493102"/>
                  </a:lnTo>
                  <a:lnTo>
                    <a:pt x="242691" y="552964"/>
                  </a:lnTo>
                  <a:lnTo>
                    <a:pt x="237696" y="375818"/>
                  </a:lnTo>
                  <a:close/>
                  <a:moveTo>
                    <a:pt x="104519" y="101580"/>
                  </a:moveTo>
                  <a:lnTo>
                    <a:pt x="99524" y="278727"/>
                  </a:lnTo>
                  <a:lnTo>
                    <a:pt x="159386" y="218865"/>
                  </a:lnTo>
                  <a:lnTo>
                    <a:pt x="235140" y="294619"/>
                  </a:lnTo>
                  <a:lnTo>
                    <a:pt x="297558" y="232201"/>
                  </a:lnTo>
                  <a:lnTo>
                    <a:pt x="221804" y="156447"/>
                  </a:lnTo>
                  <a:lnTo>
                    <a:pt x="281665" y="96586"/>
                  </a:lnTo>
                  <a:close/>
                  <a:moveTo>
                    <a:pt x="29967" y="29967"/>
                  </a:moveTo>
                  <a:cubicBezTo>
                    <a:pt x="48482" y="11452"/>
                    <a:pt x="74060" y="0"/>
                    <a:pt x="102313" y="0"/>
                  </a:cubicBezTo>
                  <a:lnTo>
                    <a:pt x="511554" y="0"/>
                  </a:lnTo>
                  <a:cubicBezTo>
                    <a:pt x="568060" y="0"/>
                    <a:pt x="613867" y="45807"/>
                    <a:pt x="613867" y="102313"/>
                  </a:cubicBezTo>
                  <a:lnTo>
                    <a:pt x="613867" y="511554"/>
                  </a:lnTo>
                  <a:cubicBezTo>
                    <a:pt x="613867" y="568060"/>
                    <a:pt x="568060" y="613867"/>
                    <a:pt x="511554" y="613867"/>
                  </a:cubicBezTo>
                  <a:lnTo>
                    <a:pt x="102313" y="613867"/>
                  </a:lnTo>
                  <a:cubicBezTo>
                    <a:pt x="45807" y="613867"/>
                    <a:pt x="0" y="568060"/>
                    <a:pt x="0" y="511554"/>
                  </a:cubicBezTo>
                  <a:lnTo>
                    <a:pt x="0" y="102313"/>
                  </a:lnTo>
                  <a:cubicBezTo>
                    <a:pt x="0" y="74060"/>
                    <a:pt x="11452" y="48482"/>
                    <a:pt x="29967" y="299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293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000" b="1" dirty="0">
                <a:solidFill>
                  <a:srgbClr val="FFFFFF"/>
                </a:solidFill>
                <a:latin typeface="Segoe UI Light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339" name="Group 338"/>
          <p:cNvGrpSpPr/>
          <p:nvPr/>
        </p:nvGrpSpPr>
        <p:grpSpPr>
          <a:xfrm>
            <a:off x="10686196" y="2764826"/>
            <a:ext cx="1000775" cy="313925"/>
            <a:chOff x="11187869" y="3126800"/>
            <a:chExt cx="1000917" cy="313970"/>
          </a:xfrm>
        </p:grpSpPr>
        <p:sp>
          <p:nvSpPr>
            <p:cNvPr id="329" name="TextBox 328"/>
            <p:cNvSpPr txBox="1"/>
            <p:nvPr/>
          </p:nvSpPr>
          <p:spPr>
            <a:xfrm>
              <a:off x="11529630" y="3139664"/>
              <a:ext cx="659156" cy="3011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27967" rIns="0" bIns="0" rtlCol="0">
              <a:noAutofit/>
            </a:bodyPr>
            <a:lstStyle/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Operational</a:t>
              </a:r>
            </a:p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Insights</a:t>
              </a:r>
            </a:p>
          </p:txBody>
        </p:sp>
        <p:pic>
          <p:nvPicPr>
            <p:cNvPr id="330" name="Picture 329" descr="Operational Insights.png"/>
            <p:cNvPicPr>
              <a:picLocks noChangeAspect="1"/>
            </p:cNvPicPr>
            <p:nvPr/>
          </p:nvPicPr>
          <p:blipFill>
            <a:blip r:embed="rId44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87869" y="3126800"/>
              <a:ext cx="280231" cy="280232"/>
            </a:xfrm>
            <a:prstGeom prst="rect">
              <a:avLst/>
            </a:prstGeom>
          </p:spPr>
        </p:pic>
      </p:grpSp>
      <p:grpSp>
        <p:nvGrpSpPr>
          <p:cNvPr id="136" name="Group 135"/>
          <p:cNvGrpSpPr/>
          <p:nvPr/>
        </p:nvGrpSpPr>
        <p:grpSpPr>
          <a:xfrm>
            <a:off x="2000797" y="532778"/>
            <a:ext cx="2107860" cy="1432784"/>
            <a:chOff x="2885080" y="478780"/>
            <a:chExt cx="2108159" cy="1432988"/>
          </a:xfrm>
        </p:grpSpPr>
        <p:sp>
          <p:nvSpPr>
            <p:cNvPr id="35" name="Rectangle 34"/>
            <p:cNvSpPr/>
            <p:nvPr/>
          </p:nvSpPr>
          <p:spPr bwMode="auto">
            <a:xfrm>
              <a:off x="2885080" y="478780"/>
              <a:ext cx="2108159" cy="1432988"/>
            </a:xfrm>
            <a:prstGeom prst="rect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79260" tIns="143408" rIns="179260" bIns="14340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3752" fontAlgn="base">
                <a:lnSpc>
                  <a:spcPct val="90000"/>
                </a:lnSpc>
              </a:pPr>
              <a:r>
                <a:rPr lang="en-US" sz="1199" b="1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Compute</a:t>
              </a:r>
            </a:p>
          </p:txBody>
        </p:sp>
        <p:grpSp>
          <p:nvGrpSpPr>
            <p:cNvPr id="344" name="Group 343"/>
            <p:cNvGrpSpPr/>
            <p:nvPr/>
          </p:nvGrpSpPr>
          <p:grpSpPr>
            <a:xfrm>
              <a:off x="3091322" y="836529"/>
              <a:ext cx="1001364" cy="338014"/>
              <a:chOff x="3533110" y="1905041"/>
              <a:chExt cx="1001364" cy="338014"/>
            </a:xfrm>
          </p:grpSpPr>
          <p:sp>
            <p:nvSpPr>
              <p:cNvPr id="145" name="TextBox 144"/>
              <p:cNvSpPr txBox="1"/>
              <p:nvPr/>
            </p:nvSpPr>
            <p:spPr>
              <a:xfrm>
                <a:off x="3875318" y="1941949"/>
                <a:ext cx="659156" cy="3011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 anchor="t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Cloud</a:t>
                </a:r>
              </a:p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Services</a:t>
                </a:r>
              </a:p>
            </p:txBody>
          </p:sp>
          <p:pic>
            <p:nvPicPr>
              <p:cNvPr id="146" name="Picture 145"/>
              <p:cNvPicPr>
                <a:picLocks noChangeAspect="1"/>
              </p:cNvPicPr>
              <p:nvPr/>
            </p:nvPicPr>
            <p:blipFill>
              <a:blip r:embed="rId45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33110" y="1905041"/>
                <a:ext cx="289802" cy="289802"/>
              </a:xfrm>
              <a:prstGeom prst="rect">
                <a:avLst/>
              </a:prstGeom>
            </p:spPr>
          </p:pic>
        </p:grpSp>
        <p:grpSp>
          <p:nvGrpSpPr>
            <p:cNvPr id="345" name="Group 344"/>
            <p:cNvGrpSpPr/>
            <p:nvPr/>
          </p:nvGrpSpPr>
          <p:grpSpPr>
            <a:xfrm>
              <a:off x="3120702" y="1434286"/>
              <a:ext cx="1007741" cy="337341"/>
              <a:chOff x="3562490" y="2410331"/>
              <a:chExt cx="1007741" cy="337341"/>
            </a:xfrm>
          </p:grpSpPr>
          <p:sp>
            <p:nvSpPr>
              <p:cNvPr id="147" name="TextBox 146"/>
              <p:cNvSpPr txBox="1"/>
              <p:nvPr/>
            </p:nvSpPr>
            <p:spPr>
              <a:xfrm>
                <a:off x="3911075" y="2446566"/>
                <a:ext cx="659156" cy="3011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 anchor="t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Batch</a:t>
                </a:r>
              </a:p>
            </p:txBody>
          </p:sp>
          <p:pic>
            <p:nvPicPr>
              <p:cNvPr id="148" name="Picture 147"/>
              <p:cNvPicPr>
                <a:picLocks noChangeAspect="1"/>
              </p:cNvPicPr>
              <p:nvPr/>
            </p:nvPicPr>
            <p:blipFill>
              <a:blip r:embed="rId46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62490" y="2410331"/>
                <a:ext cx="303536" cy="303536"/>
              </a:xfrm>
              <a:prstGeom prst="rect">
                <a:avLst/>
              </a:prstGeom>
            </p:spPr>
          </p:pic>
        </p:grpSp>
        <p:grpSp>
          <p:nvGrpSpPr>
            <p:cNvPr id="346" name="Group 345"/>
            <p:cNvGrpSpPr/>
            <p:nvPr/>
          </p:nvGrpSpPr>
          <p:grpSpPr>
            <a:xfrm>
              <a:off x="3968400" y="1441331"/>
              <a:ext cx="1000660" cy="336792"/>
              <a:chOff x="4132786" y="2407102"/>
              <a:chExt cx="1000660" cy="336792"/>
            </a:xfrm>
          </p:grpSpPr>
          <p:sp>
            <p:nvSpPr>
              <p:cNvPr id="149" name="TextBox 148"/>
              <p:cNvSpPr txBox="1"/>
              <p:nvPr/>
            </p:nvSpPr>
            <p:spPr>
              <a:xfrm>
                <a:off x="4474290" y="2442788"/>
                <a:ext cx="659156" cy="3011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 anchor="t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Remote App</a:t>
                </a:r>
              </a:p>
            </p:txBody>
          </p:sp>
          <p:pic>
            <p:nvPicPr>
              <p:cNvPr id="150" name="Picture 149"/>
              <p:cNvPicPr>
                <a:picLocks noChangeAspect="1"/>
              </p:cNvPicPr>
              <p:nvPr/>
            </p:nvPicPr>
            <p:blipFill>
              <a:blip r:embed="rId47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2786" y="2407102"/>
                <a:ext cx="291655" cy="291656"/>
              </a:xfrm>
              <a:prstGeom prst="rect">
                <a:avLst/>
              </a:prstGeom>
            </p:spPr>
          </p:pic>
        </p:grpSp>
        <p:sp>
          <p:nvSpPr>
            <p:cNvPr id="349" name="TextBox 348"/>
            <p:cNvSpPr txBox="1"/>
            <p:nvPr/>
          </p:nvSpPr>
          <p:spPr>
            <a:xfrm>
              <a:off x="4306833" y="873437"/>
              <a:ext cx="659156" cy="3011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27967" rIns="0" bIns="0" rtlCol="0" anchor="t">
              <a:noAutofit/>
            </a:bodyPr>
            <a:lstStyle/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Service</a:t>
              </a:r>
            </a:p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Fabric</a:t>
              </a:r>
            </a:p>
          </p:txBody>
        </p:sp>
        <p:sp>
          <p:nvSpPr>
            <p:cNvPr id="360" name="Freeform 359"/>
            <p:cNvSpPr/>
            <p:nvPr/>
          </p:nvSpPr>
          <p:spPr bwMode="auto">
            <a:xfrm>
              <a:off x="3964782" y="857249"/>
              <a:ext cx="282441" cy="271463"/>
            </a:xfrm>
            <a:custGeom>
              <a:avLst/>
              <a:gdLst>
                <a:gd name="connsiteX0" fmla="*/ 284961 w 673895"/>
                <a:gd name="connsiteY0" fmla="*/ 158165 h 647702"/>
                <a:gd name="connsiteX1" fmla="*/ 170786 w 673895"/>
                <a:gd name="connsiteY1" fmla="*/ 242195 h 647702"/>
                <a:gd name="connsiteX2" fmla="*/ 176214 w 673895"/>
                <a:gd name="connsiteY2" fmla="*/ 269082 h 647702"/>
                <a:gd name="connsiteX3" fmla="*/ 150408 w 673895"/>
                <a:gd name="connsiteY3" fmla="*/ 331383 h 647702"/>
                <a:gd name="connsiteX4" fmla="*/ 146443 w 673895"/>
                <a:gd name="connsiteY4" fmla="*/ 334057 h 647702"/>
                <a:gd name="connsiteX5" fmla="*/ 192422 w 673895"/>
                <a:gd name="connsiteY5" fmla="*/ 472837 h 647702"/>
                <a:gd name="connsiteX6" fmla="*/ 220034 w 673895"/>
                <a:gd name="connsiteY6" fmla="*/ 478412 h 647702"/>
                <a:gd name="connsiteX7" fmla="*/ 248039 w 673895"/>
                <a:gd name="connsiteY7" fmla="*/ 497294 h 647702"/>
                <a:gd name="connsiteX8" fmla="*/ 265572 w 673895"/>
                <a:gd name="connsiteY8" fmla="*/ 523298 h 647702"/>
                <a:gd name="connsiteX9" fmla="*/ 408956 w 673895"/>
                <a:gd name="connsiteY9" fmla="*/ 523298 h 647702"/>
                <a:gd name="connsiteX10" fmla="*/ 417479 w 673895"/>
                <a:gd name="connsiteY10" fmla="*/ 505571 h 647702"/>
                <a:gd name="connsiteX11" fmla="*/ 456243 w 673895"/>
                <a:gd name="connsiteY11" fmla="*/ 473649 h 647702"/>
                <a:gd name="connsiteX12" fmla="*/ 488887 w 673895"/>
                <a:gd name="connsiteY12" fmla="*/ 467058 h 647702"/>
                <a:gd name="connsiteX13" fmla="*/ 531395 w 673895"/>
                <a:gd name="connsiteY13" fmla="*/ 334333 h 647702"/>
                <a:gd name="connsiteX14" fmla="*/ 523487 w 673895"/>
                <a:gd name="connsiteY14" fmla="*/ 329002 h 647702"/>
                <a:gd name="connsiteX15" fmla="*/ 497681 w 673895"/>
                <a:gd name="connsiteY15" fmla="*/ 266701 h 647702"/>
                <a:gd name="connsiteX16" fmla="*/ 501673 w 673895"/>
                <a:gd name="connsiteY16" fmla="*/ 246929 h 647702"/>
                <a:gd name="connsiteX17" fmla="*/ 384346 w 673895"/>
                <a:gd name="connsiteY17" fmla="*/ 159653 h 647702"/>
                <a:gd name="connsiteX18" fmla="*/ 370052 w 673895"/>
                <a:gd name="connsiteY18" fmla="*/ 169290 h 647702"/>
                <a:gd name="connsiteX19" fmla="*/ 335757 w 673895"/>
                <a:gd name="connsiteY19" fmla="*/ 176214 h 647702"/>
                <a:gd name="connsiteX20" fmla="*/ 301462 w 673895"/>
                <a:gd name="connsiteY20" fmla="*/ 169290 h 647702"/>
                <a:gd name="connsiteX21" fmla="*/ 335757 w 673895"/>
                <a:gd name="connsiteY21" fmla="*/ 0 h 647702"/>
                <a:gd name="connsiteX22" fmla="*/ 423864 w 673895"/>
                <a:gd name="connsiteY22" fmla="*/ 88107 h 647702"/>
                <a:gd name="connsiteX23" fmla="*/ 420253 w 673895"/>
                <a:gd name="connsiteY23" fmla="*/ 105993 h 647702"/>
                <a:gd name="connsiteX24" fmla="*/ 538728 w 673895"/>
                <a:gd name="connsiteY24" fmla="*/ 194124 h 647702"/>
                <a:gd name="connsiteX25" fmla="*/ 551493 w 673895"/>
                <a:gd name="connsiteY25" fmla="*/ 185518 h 647702"/>
                <a:gd name="connsiteX26" fmla="*/ 585788 w 673895"/>
                <a:gd name="connsiteY26" fmla="*/ 178594 h 647702"/>
                <a:gd name="connsiteX27" fmla="*/ 673895 w 673895"/>
                <a:gd name="connsiteY27" fmla="*/ 266701 h 647702"/>
                <a:gd name="connsiteX28" fmla="*/ 620083 w 673895"/>
                <a:gd name="connsiteY28" fmla="*/ 347884 h 647702"/>
                <a:gd name="connsiteX29" fmla="*/ 593016 w 673895"/>
                <a:gd name="connsiteY29" fmla="*/ 353349 h 647702"/>
                <a:gd name="connsiteX30" fmla="*/ 549222 w 673895"/>
                <a:gd name="connsiteY30" fmla="*/ 490092 h 647702"/>
                <a:gd name="connsiteX31" fmla="*/ 552839 w 673895"/>
                <a:gd name="connsiteY31" fmla="*/ 492531 h 647702"/>
                <a:gd name="connsiteX32" fmla="*/ 578645 w 673895"/>
                <a:gd name="connsiteY32" fmla="*/ 554832 h 647702"/>
                <a:gd name="connsiteX33" fmla="*/ 490538 w 673895"/>
                <a:gd name="connsiteY33" fmla="*/ 642939 h 647702"/>
                <a:gd name="connsiteX34" fmla="*/ 409355 w 673895"/>
                <a:gd name="connsiteY34" fmla="*/ 589127 h 647702"/>
                <a:gd name="connsiteX35" fmla="*/ 409084 w 673895"/>
                <a:gd name="connsiteY35" fmla="*/ 587783 h 647702"/>
                <a:gd name="connsiteX36" fmla="*/ 268154 w 673895"/>
                <a:gd name="connsiteY36" fmla="*/ 587783 h 647702"/>
                <a:gd name="connsiteX37" fmla="*/ 266921 w 673895"/>
                <a:gd name="connsiteY37" fmla="*/ 593890 h 647702"/>
                <a:gd name="connsiteX38" fmla="*/ 185738 w 673895"/>
                <a:gd name="connsiteY38" fmla="*/ 647702 h 647702"/>
                <a:gd name="connsiteX39" fmla="*/ 97631 w 673895"/>
                <a:gd name="connsiteY39" fmla="*/ 559595 h 647702"/>
                <a:gd name="connsiteX40" fmla="*/ 123437 w 673895"/>
                <a:gd name="connsiteY40" fmla="*/ 497294 h 647702"/>
                <a:gd name="connsiteX41" fmla="*/ 130921 w 673895"/>
                <a:gd name="connsiteY41" fmla="*/ 492248 h 647702"/>
                <a:gd name="connsiteX42" fmla="*/ 86036 w 673895"/>
                <a:gd name="connsiteY42" fmla="*/ 356771 h 647702"/>
                <a:gd name="connsiteX43" fmla="*/ 53812 w 673895"/>
                <a:gd name="connsiteY43" fmla="*/ 350265 h 647702"/>
                <a:gd name="connsiteX44" fmla="*/ 0 w 673895"/>
                <a:gd name="connsiteY44" fmla="*/ 269082 h 647702"/>
                <a:gd name="connsiteX45" fmla="*/ 88107 w 673895"/>
                <a:gd name="connsiteY45" fmla="*/ 180975 h 647702"/>
                <a:gd name="connsiteX46" fmla="*/ 122402 w 673895"/>
                <a:gd name="connsiteY46" fmla="*/ 187899 h 647702"/>
                <a:gd name="connsiteX47" fmla="*/ 129378 w 673895"/>
                <a:gd name="connsiteY47" fmla="*/ 192602 h 647702"/>
                <a:gd name="connsiteX48" fmla="*/ 250718 w 673895"/>
                <a:gd name="connsiteY48" fmla="*/ 103300 h 647702"/>
                <a:gd name="connsiteX49" fmla="*/ 247650 w 673895"/>
                <a:gd name="connsiteY49" fmla="*/ 88107 h 647702"/>
                <a:gd name="connsiteX50" fmla="*/ 335757 w 673895"/>
                <a:gd name="connsiteY50" fmla="*/ 0 h 647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73895" h="647702">
                  <a:moveTo>
                    <a:pt x="284961" y="158165"/>
                  </a:moveTo>
                  <a:lnTo>
                    <a:pt x="170786" y="242195"/>
                  </a:lnTo>
                  <a:lnTo>
                    <a:pt x="176214" y="269082"/>
                  </a:lnTo>
                  <a:cubicBezTo>
                    <a:pt x="176214" y="293412"/>
                    <a:pt x="166353" y="315439"/>
                    <a:pt x="150408" y="331383"/>
                  </a:cubicBezTo>
                  <a:lnTo>
                    <a:pt x="146443" y="334057"/>
                  </a:lnTo>
                  <a:lnTo>
                    <a:pt x="192422" y="472837"/>
                  </a:lnTo>
                  <a:lnTo>
                    <a:pt x="220034" y="478412"/>
                  </a:lnTo>
                  <a:cubicBezTo>
                    <a:pt x="230575" y="482870"/>
                    <a:pt x="240067" y="489322"/>
                    <a:pt x="248039" y="497294"/>
                  </a:cubicBezTo>
                  <a:lnTo>
                    <a:pt x="265572" y="523298"/>
                  </a:lnTo>
                  <a:lnTo>
                    <a:pt x="408956" y="523298"/>
                  </a:lnTo>
                  <a:lnTo>
                    <a:pt x="417479" y="505571"/>
                  </a:lnTo>
                  <a:cubicBezTo>
                    <a:pt x="426979" y="491509"/>
                    <a:pt x="440432" y="480337"/>
                    <a:pt x="456243" y="473649"/>
                  </a:cubicBezTo>
                  <a:lnTo>
                    <a:pt x="488887" y="467058"/>
                  </a:lnTo>
                  <a:lnTo>
                    <a:pt x="531395" y="334333"/>
                  </a:lnTo>
                  <a:lnTo>
                    <a:pt x="523487" y="329002"/>
                  </a:lnTo>
                  <a:cubicBezTo>
                    <a:pt x="507543" y="313058"/>
                    <a:pt x="497681" y="291031"/>
                    <a:pt x="497681" y="266701"/>
                  </a:cubicBezTo>
                  <a:lnTo>
                    <a:pt x="501673" y="246929"/>
                  </a:lnTo>
                  <a:lnTo>
                    <a:pt x="384346" y="159653"/>
                  </a:lnTo>
                  <a:lnTo>
                    <a:pt x="370052" y="169290"/>
                  </a:lnTo>
                  <a:cubicBezTo>
                    <a:pt x="359511" y="173749"/>
                    <a:pt x="347922" y="176214"/>
                    <a:pt x="335757" y="176214"/>
                  </a:cubicBezTo>
                  <a:cubicBezTo>
                    <a:pt x="323592" y="176214"/>
                    <a:pt x="312003" y="173749"/>
                    <a:pt x="301462" y="169290"/>
                  </a:cubicBezTo>
                  <a:close/>
                  <a:moveTo>
                    <a:pt x="335757" y="0"/>
                  </a:moveTo>
                  <a:cubicBezTo>
                    <a:pt x="384417" y="0"/>
                    <a:pt x="423864" y="39447"/>
                    <a:pt x="423864" y="88107"/>
                  </a:cubicBezTo>
                  <a:lnTo>
                    <a:pt x="420253" y="105993"/>
                  </a:lnTo>
                  <a:lnTo>
                    <a:pt x="538728" y="194124"/>
                  </a:lnTo>
                  <a:lnTo>
                    <a:pt x="551493" y="185518"/>
                  </a:lnTo>
                  <a:cubicBezTo>
                    <a:pt x="562034" y="181059"/>
                    <a:pt x="573623" y="178594"/>
                    <a:pt x="585788" y="178594"/>
                  </a:cubicBezTo>
                  <a:cubicBezTo>
                    <a:pt x="634448" y="178594"/>
                    <a:pt x="673895" y="218041"/>
                    <a:pt x="673895" y="266701"/>
                  </a:cubicBezTo>
                  <a:cubicBezTo>
                    <a:pt x="673895" y="303196"/>
                    <a:pt x="651706" y="334509"/>
                    <a:pt x="620083" y="347884"/>
                  </a:cubicBezTo>
                  <a:lnTo>
                    <a:pt x="593016" y="353349"/>
                  </a:lnTo>
                  <a:lnTo>
                    <a:pt x="549222" y="490092"/>
                  </a:lnTo>
                  <a:lnTo>
                    <a:pt x="552839" y="492531"/>
                  </a:lnTo>
                  <a:cubicBezTo>
                    <a:pt x="568783" y="508475"/>
                    <a:pt x="578645" y="530502"/>
                    <a:pt x="578645" y="554832"/>
                  </a:cubicBezTo>
                  <a:cubicBezTo>
                    <a:pt x="578645" y="603492"/>
                    <a:pt x="539198" y="642939"/>
                    <a:pt x="490538" y="642939"/>
                  </a:cubicBezTo>
                  <a:cubicBezTo>
                    <a:pt x="454043" y="642939"/>
                    <a:pt x="422731" y="620750"/>
                    <a:pt x="409355" y="589127"/>
                  </a:cubicBezTo>
                  <a:lnTo>
                    <a:pt x="409084" y="587783"/>
                  </a:lnTo>
                  <a:lnTo>
                    <a:pt x="268154" y="587783"/>
                  </a:lnTo>
                  <a:lnTo>
                    <a:pt x="266921" y="593890"/>
                  </a:lnTo>
                  <a:cubicBezTo>
                    <a:pt x="253546" y="625513"/>
                    <a:pt x="222233" y="647702"/>
                    <a:pt x="185738" y="647702"/>
                  </a:cubicBezTo>
                  <a:cubicBezTo>
                    <a:pt x="137078" y="647702"/>
                    <a:pt x="97631" y="608255"/>
                    <a:pt x="97631" y="559595"/>
                  </a:cubicBezTo>
                  <a:cubicBezTo>
                    <a:pt x="97631" y="535265"/>
                    <a:pt x="107493" y="513238"/>
                    <a:pt x="123437" y="497294"/>
                  </a:cubicBezTo>
                  <a:lnTo>
                    <a:pt x="130921" y="492248"/>
                  </a:lnTo>
                  <a:lnTo>
                    <a:pt x="86036" y="356771"/>
                  </a:lnTo>
                  <a:lnTo>
                    <a:pt x="53812" y="350265"/>
                  </a:lnTo>
                  <a:cubicBezTo>
                    <a:pt x="22189" y="336890"/>
                    <a:pt x="0" y="305577"/>
                    <a:pt x="0" y="269082"/>
                  </a:cubicBezTo>
                  <a:cubicBezTo>
                    <a:pt x="0" y="220422"/>
                    <a:pt x="39447" y="180975"/>
                    <a:pt x="88107" y="180975"/>
                  </a:cubicBezTo>
                  <a:cubicBezTo>
                    <a:pt x="100272" y="180975"/>
                    <a:pt x="111861" y="183440"/>
                    <a:pt x="122402" y="187899"/>
                  </a:cubicBezTo>
                  <a:lnTo>
                    <a:pt x="129378" y="192602"/>
                  </a:lnTo>
                  <a:lnTo>
                    <a:pt x="250718" y="103300"/>
                  </a:lnTo>
                  <a:lnTo>
                    <a:pt x="247650" y="88107"/>
                  </a:lnTo>
                  <a:cubicBezTo>
                    <a:pt x="247650" y="39447"/>
                    <a:pt x="287097" y="0"/>
                    <a:pt x="3357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293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000" b="1" dirty="0">
                <a:solidFill>
                  <a:srgbClr val="FFFFFF"/>
                </a:solidFill>
                <a:latin typeface="Segoe UI Light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375" name="Group 374"/>
          <p:cNvGrpSpPr/>
          <p:nvPr/>
        </p:nvGrpSpPr>
        <p:grpSpPr>
          <a:xfrm>
            <a:off x="8120543" y="532778"/>
            <a:ext cx="2246878" cy="1432784"/>
            <a:chOff x="8271660" y="469727"/>
            <a:chExt cx="2247197" cy="1432988"/>
          </a:xfrm>
        </p:grpSpPr>
        <p:sp>
          <p:nvSpPr>
            <p:cNvPr id="42" name="Rectangle 41"/>
            <p:cNvSpPr/>
            <p:nvPr/>
          </p:nvSpPr>
          <p:spPr bwMode="auto">
            <a:xfrm>
              <a:off x="8271660" y="469727"/>
              <a:ext cx="2214030" cy="1432988"/>
            </a:xfrm>
            <a:prstGeom prst="rect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79260" tIns="143408" rIns="179260" bIns="14340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3752" fontAlgn="base">
                <a:lnSpc>
                  <a:spcPct val="90000"/>
                </a:lnSpc>
              </a:pPr>
              <a:r>
                <a:rPr lang="en-US" sz="1199" b="1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Developer Services</a:t>
              </a:r>
            </a:p>
          </p:txBody>
        </p:sp>
        <p:grpSp>
          <p:nvGrpSpPr>
            <p:cNvPr id="144" name="Group 143"/>
            <p:cNvGrpSpPr/>
            <p:nvPr/>
          </p:nvGrpSpPr>
          <p:grpSpPr>
            <a:xfrm>
              <a:off x="8403450" y="918721"/>
              <a:ext cx="1016238" cy="309095"/>
              <a:chOff x="9025071" y="1995491"/>
              <a:chExt cx="1016238" cy="309095"/>
            </a:xfrm>
          </p:grpSpPr>
          <p:sp>
            <p:nvSpPr>
              <p:cNvPr id="167" name="TextBox 166"/>
              <p:cNvSpPr txBox="1"/>
              <p:nvPr/>
            </p:nvSpPr>
            <p:spPr>
              <a:xfrm>
                <a:off x="9371926" y="2054561"/>
                <a:ext cx="669383" cy="250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 anchor="t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Visual Studio</a:t>
                </a:r>
              </a:p>
            </p:txBody>
          </p:sp>
          <p:pic>
            <p:nvPicPr>
              <p:cNvPr id="168" name="Picture 167" descr="Visual Studio Online.png"/>
              <p:cNvPicPr>
                <a:picLocks noChangeAspect="1"/>
              </p:cNvPicPr>
              <p:nvPr/>
            </p:nvPicPr>
            <p:blipFill>
              <a:blip r:embed="rId48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025071" y="1995491"/>
                <a:ext cx="290489" cy="290489"/>
              </a:xfrm>
              <a:prstGeom prst="rect">
                <a:avLst/>
              </a:prstGeom>
            </p:spPr>
          </p:pic>
        </p:grpSp>
        <p:grpSp>
          <p:nvGrpSpPr>
            <p:cNvPr id="363" name="Group 362"/>
            <p:cNvGrpSpPr/>
            <p:nvPr/>
          </p:nvGrpSpPr>
          <p:grpSpPr>
            <a:xfrm>
              <a:off x="9485139" y="1461008"/>
              <a:ext cx="1033718" cy="308062"/>
              <a:chOff x="10156761" y="2537778"/>
              <a:chExt cx="1033718" cy="308062"/>
            </a:xfrm>
          </p:grpSpPr>
          <p:sp>
            <p:nvSpPr>
              <p:cNvPr id="169" name="TextBox 168"/>
              <p:cNvSpPr txBox="1"/>
              <p:nvPr/>
            </p:nvSpPr>
            <p:spPr>
              <a:xfrm>
                <a:off x="10531323" y="2544735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 anchor="t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Application</a:t>
                </a:r>
              </a:p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Insights</a:t>
                </a:r>
              </a:p>
            </p:txBody>
          </p:sp>
          <p:pic>
            <p:nvPicPr>
              <p:cNvPr id="170" name="Picture 169" descr="Application Insights.png"/>
              <p:cNvPicPr>
                <a:picLocks noChangeAspect="1"/>
              </p:cNvPicPr>
              <p:nvPr/>
            </p:nvPicPr>
            <p:blipFill>
              <a:blip r:embed="rId49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56761" y="2537778"/>
                <a:ext cx="292274" cy="292274"/>
              </a:xfrm>
              <a:prstGeom prst="rect">
                <a:avLst/>
              </a:prstGeom>
            </p:spPr>
          </p:pic>
        </p:grpSp>
        <p:grpSp>
          <p:nvGrpSpPr>
            <p:cNvPr id="361" name="Group 360"/>
            <p:cNvGrpSpPr/>
            <p:nvPr/>
          </p:nvGrpSpPr>
          <p:grpSpPr>
            <a:xfrm>
              <a:off x="9501495" y="902862"/>
              <a:ext cx="896892" cy="317811"/>
              <a:chOff x="10173117" y="1979632"/>
              <a:chExt cx="896892" cy="317811"/>
            </a:xfrm>
          </p:grpSpPr>
          <p:pic>
            <p:nvPicPr>
              <p:cNvPr id="273" name="Picture 272"/>
              <p:cNvPicPr>
                <a:picLocks noChangeAspect="1"/>
              </p:cNvPicPr>
              <p:nvPr/>
            </p:nvPicPr>
            <p:blipFill>
              <a:blip r:embed="rId50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3117" y="1979632"/>
                <a:ext cx="302655" cy="302655"/>
              </a:xfrm>
              <a:prstGeom prst="rect">
                <a:avLst/>
              </a:prstGeom>
            </p:spPr>
          </p:pic>
          <p:sp>
            <p:nvSpPr>
              <p:cNvPr id="274" name="TextBox 273"/>
              <p:cNvSpPr txBox="1"/>
              <p:nvPr/>
            </p:nvSpPr>
            <p:spPr>
              <a:xfrm>
                <a:off x="10528812" y="2047418"/>
                <a:ext cx="541197" cy="250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 anchor="t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Azure SDK</a:t>
                </a:r>
              </a:p>
            </p:txBody>
          </p:sp>
        </p:grpSp>
        <p:grpSp>
          <p:nvGrpSpPr>
            <p:cNvPr id="374" name="Group 373"/>
            <p:cNvGrpSpPr/>
            <p:nvPr/>
          </p:nvGrpSpPr>
          <p:grpSpPr>
            <a:xfrm>
              <a:off x="8403428" y="1416107"/>
              <a:ext cx="1007716" cy="307161"/>
              <a:chOff x="8298657" y="1416107"/>
              <a:chExt cx="1007716" cy="307161"/>
            </a:xfrm>
          </p:grpSpPr>
          <p:sp>
            <p:nvSpPr>
              <p:cNvPr id="239" name="TextBox 238"/>
              <p:cNvSpPr txBox="1"/>
              <p:nvPr/>
            </p:nvSpPr>
            <p:spPr>
              <a:xfrm>
                <a:off x="8645535" y="1473243"/>
                <a:ext cx="660838" cy="250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967" rIns="0" bIns="0" rtlCol="0" anchor="t">
                <a:noAutofit/>
              </a:bodyPr>
              <a:lstStyle/>
              <a:p>
                <a:pPr defTabSz="932138" eaLnBrk="0" fontAlgn="base" hangingPunct="0">
                  <a:lnSpc>
                    <a:spcPts val="816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65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Team Project</a:t>
                </a:r>
              </a:p>
            </p:txBody>
          </p:sp>
          <p:sp>
            <p:nvSpPr>
              <p:cNvPr id="371" name="Freeform 370"/>
              <p:cNvSpPr/>
              <p:nvPr/>
            </p:nvSpPr>
            <p:spPr bwMode="auto">
              <a:xfrm>
                <a:off x="8298657" y="1416107"/>
                <a:ext cx="290511" cy="249138"/>
              </a:xfrm>
              <a:custGeom>
                <a:avLst/>
                <a:gdLst>
                  <a:gd name="connsiteX0" fmla="*/ 20235 w 769143"/>
                  <a:gd name="connsiteY0" fmla="*/ 443405 h 659607"/>
                  <a:gd name="connsiteX1" fmla="*/ 84659 w 769143"/>
                  <a:gd name="connsiteY1" fmla="*/ 443405 h 659607"/>
                  <a:gd name="connsiteX2" fmla="*/ 133712 w 769143"/>
                  <a:gd name="connsiteY2" fmla="*/ 527981 h 659607"/>
                  <a:gd name="connsiteX3" fmla="*/ 182766 w 769143"/>
                  <a:gd name="connsiteY3" fmla="*/ 443405 h 659607"/>
                  <a:gd name="connsiteX4" fmla="*/ 251228 w 769143"/>
                  <a:gd name="connsiteY4" fmla="*/ 443405 h 659607"/>
                  <a:gd name="connsiteX5" fmla="*/ 271462 w 769143"/>
                  <a:gd name="connsiteY5" fmla="*/ 463640 h 659607"/>
                  <a:gd name="connsiteX6" fmla="*/ 271462 w 769143"/>
                  <a:gd name="connsiteY6" fmla="*/ 634610 h 659607"/>
                  <a:gd name="connsiteX7" fmla="*/ 251228 w 769143"/>
                  <a:gd name="connsiteY7" fmla="*/ 654845 h 659607"/>
                  <a:gd name="connsiteX8" fmla="*/ 20235 w 769143"/>
                  <a:gd name="connsiteY8" fmla="*/ 654845 h 659607"/>
                  <a:gd name="connsiteX9" fmla="*/ 0 w 769143"/>
                  <a:gd name="connsiteY9" fmla="*/ 634610 h 659607"/>
                  <a:gd name="connsiteX10" fmla="*/ 0 w 769143"/>
                  <a:gd name="connsiteY10" fmla="*/ 463640 h 659607"/>
                  <a:gd name="connsiteX11" fmla="*/ 20235 w 769143"/>
                  <a:gd name="connsiteY11" fmla="*/ 443405 h 659607"/>
                  <a:gd name="connsiteX12" fmla="*/ 330596 w 769143"/>
                  <a:gd name="connsiteY12" fmla="*/ 290513 h 659607"/>
                  <a:gd name="connsiteX13" fmla="*/ 443055 w 769143"/>
                  <a:gd name="connsiteY13" fmla="*/ 290513 h 659607"/>
                  <a:gd name="connsiteX14" fmla="*/ 528684 w 769143"/>
                  <a:gd name="connsiteY14" fmla="*/ 438150 h 659607"/>
                  <a:gd name="connsiteX15" fmla="*/ 614314 w 769143"/>
                  <a:gd name="connsiteY15" fmla="*/ 290513 h 659607"/>
                  <a:gd name="connsiteX16" fmla="*/ 733821 w 769143"/>
                  <a:gd name="connsiteY16" fmla="*/ 290513 h 659607"/>
                  <a:gd name="connsiteX17" fmla="*/ 769143 w 769143"/>
                  <a:gd name="connsiteY17" fmla="*/ 325835 h 659607"/>
                  <a:gd name="connsiteX18" fmla="*/ 769143 w 769143"/>
                  <a:gd name="connsiteY18" fmla="*/ 624285 h 659607"/>
                  <a:gd name="connsiteX19" fmla="*/ 733821 w 769143"/>
                  <a:gd name="connsiteY19" fmla="*/ 659607 h 659607"/>
                  <a:gd name="connsiteX20" fmla="*/ 330596 w 769143"/>
                  <a:gd name="connsiteY20" fmla="*/ 659607 h 659607"/>
                  <a:gd name="connsiteX21" fmla="*/ 295274 w 769143"/>
                  <a:gd name="connsiteY21" fmla="*/ 624285 h 659607"/>
                  <a:gd name="connsiteX22" fmla="*/ 295274 w 769143"/>
                  <a:gd name="connsiteY22" fmla="*/ 325835 h 659607"/>
                  <a:gd name="connsiteX23" fmla="*/ 330596 w 769143"/>
                  <a:gd name="connsiteY23" fmla="*/ 290513 h 659607"/>
                  <a:gd name="connsiteX24" fmla="*/ 134367 w 769143"/>
                  <a:gd name="connsiteY24" fmla="*/ 276981 h 659607"/>
                  <a:gd name="connsiteX25" fmla="*/ 211441 w 769143"/>
                  <a:gd name="connsiteY25" fmla="*/ 354055 h 659607"/>
                  <a:gd name="connsiteX26" fmla="*/ 134367 w 769143"/>
                  <a:gd name="connsiteY26" fmla="*/ 431128 h 659607"/>
                  <a:gd name="connsiteX27" fmla="*/ 57293 w 769143"/>
                  <a:gd name="connsiteY27" fmla="*/ 354055 h 659607"/>
                  <a:gd name="connsiteX28" fmla="*/ 134367 w 769143"/>
                  <a:gd name="connsiteY28" fmla="*/ 276981 h 659607"/>
                  <a:gd name="connsiteX29" fmla="*/ 529827 w 769143"/>
                  <a:gd name="connsiteY29" fmla="*/ 0 h 659607"/>
                  <a:gd name="connsiteX30" fmla="*/ 664368 w 769143"/>
                  <a:gd name="connsiteY30" fmla="*/ 134541 h 659607"/>
                  <a:gd name="connsiteX31" fmla="*/ 529827 w 769143"/>
                  <a:gd name="connsiteY31" fmla="*/ 269082 h 659607"/>
                  <a:gd name="connsiteX32" fmla="*/ 395286 w 769143"/>
                  <a:gd name="connsiteY32" fmla="*/ 134541 h 659607"/>
                  <a:gd name="connsiteX33" fmla="*/ 529827 w 769143"/>
                  <a:gd name="connsiteY33" fmla="*/ 0 h 65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69143" h="659607">
                    <a:moveTo>
                      <a:pt x="20235" y="443405"/>
                    </a:moveTo>
                    <a:lnTo>
                      <a:pt x="84659" y="443405"/>
                    </a:lnTo>
                    <a:lnTo>
                      <a:pt x="133712" y="527981"/>
                    </a:lnTo>
                    <a:lnTo>
                      <a:pt x="182766" y="443405"/>
                    </a:lnTo>
                    <a:lnTo>
                      <a:pt x="251228" y="443405"/>
                    </a:lnTo>
                    <a:cubicBezTo>
                      <a:pt x="262403" y="443405"/>
                      <a:pt x="271462" y="452464"/>
                      <a:pt x="271462" y="463640"/>
                    </a:cubicBezTo>
                    <a:lnTo>
                      <a:pt x="271462" y="634610"/>
                    </a:lnTo>
                    <a:cubicBezTo>
                      <a:pt x="271462" y="645786"/>
                      <a:pt x="262403" y="654845"/>
                      <a:pt x="251228" y="654845"/>
                    </a:cubicBezTo>
                    <a:lnTo>
                      <a:pt x="20235" y="654845"/>
                    </a:lnTo>
                    <a:cubicBezTo>
                      <a:pt x="9060" y="654845"/>
                      <a:pt x="0" y="645786"/>
                      <a:pt x="0" y="634610"/>
                    </a:cubicBezTo>
                    <a:lnTo>
                      <a:pt x="0" y="463640"/>
                    </a:lnTo>
                    <a:cubicBezTo>
                      <a:pt x="0" y="452464"/>
                      <a:pt x="9060" y="443405"/>
                      <a:pt x="20235" y="443405"/>
                    </a:cubicBezTo>
                    <a:close/>
                    <a:moveTo>
                      <a:pt x="330596" y="290513"/>
                    </a:moveTo>
                    <a:lnTo>
                      <a:pt x="443055" y="290513"/>
                    </a:lnTo>
                    <a:lnTo>
                      <a:pt x="528684" y="438150"/>
                    </a:lnTo>
                    <a:lnTo>
                      <a:pt x="614314" y="290513"/>
                    </a:lnTo>
                    <a:lnTo>
                      <a:pt x="733821" y="290513"/>
                    </a:lnTo>
                    <a:cubicBezTo>
                      <a:pt x="753329" y="290513"/>
                      <a:pt x="769143" y="306327"/>
                      <a:pt x="769143" y="325835"/>
                    </a:cubicBezTo>
                    <a:lnTo>
                      <a:pt x="769143" y="624285"/>
                    </a:lnTo>
                    <a:cubicBezTo>
                      <a:pt x="769143" y="643793"/>
                      <a:pt x="753329" y="659607"/>
                      <a:pt x="733821" y="659607"/>
                    </a:cubicBezTo>
                    <a:lnTo>
                      <a:pt x="330596" y="659607"/>
                    </a:lnTo>
                    <a:cubicBezTo>
                      <a:pt x="311088" y="659607"/>
                      <a:pt x="295274" y="643793"/>
                      <a:pt x="295274" y="624285"/>
                    </a:cubicBezTo>
                    <a:lnTo>
                      <a:pt x="295274" y="325835"/>
                    </a:lnTo>
                    <a:cubicBezTo>
                      <a:pt x="295274" y="306327"/>
                      <a:pt x="311088" y="290513"/>
                      <a:pt x="330596" y="290513"/>
                    </a:cubicBezTo>
                    <a:close/>
                    <a:moveTo>
                      <a:pt x="134367" y="276981"/>
                    </a:moveTo>
                    <a:cubicBezTo>
                      <a:pt x="176934" y="276981"/>
                      <a:pt x="211441" y="311488"/>
                      <a:pt x="211441" y="354055"/>
                    </a:cubicBezTo>
                    <a:cubicBezTo>
                      <a:pt x="211441" y="396621"/>
                      <a:pt x="176934" y="431128"/>
                      <a:pt x="134367" y="431128"/>
                    </a:cubicBezTo>
                    <a:cubicBezTo>
                      <a:pt x="91800" y="431128"/>
                      <a:pt x="57293" y="396621"/>
                      <a:pt x="57293" y="354055"/>
                    </a:cubicBezTo>
                    <a:cubicBezTo>
                      <a:pt x="57293" y="311488"/>
                      <a:pt x="91800" y="276981"/>
                      <a:pt x="134367" y="276981"/>
                    </a:cubicBezTo>
                    <a:close/>
                    <a:moveTo>
                      <a:pt x="529827" y="0"/>
                    </a:moveTo>
                    <a:cubicBezTo>
                      <a:pt x="604132" y="0"/>
                      <a:pt x="664368" y="60236"/>
                      <a:pt x="664368" y="134541"/>
                    </a:cubicBezTo>
                    <a:cubicBezTo>
                      <a:pt x="664368" y="208846"/>
                      <a:pt x="604132" y="269082"/>
                      <a:pt x="529827" y="269082"/>
                    </a:cubicBezTo>
                    <a:cubicBezTo>
                      <a:pt x="455522" y="269082"/>
                      <a:pt x="395286" y="208846"/>
                      <a:pt x="395286" y="134541"/>
                    </a:cubicBezTo>
                    <a:cubicBezTo>
                      <a:pt x="395286" y="60236"/>
                      <a:pt x="455522" y="0"/>
                      <a:pt x="529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32293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2000" b="1" dirty="0">
                  <a:solidFill>
                    <a:srgbClr val="FFFFFF"/>
                  </a:solidFill>
                  <a:latin typeface="Segoe UI Light"/>
                  <a:ea typeface="Segoe UI" pitchFamily="34" charset="0"/>
                  <a:cs typeface="Segoe UI" pitchFamily="34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1526408" y="5237087"/>
            <a:ext cx="861624" cy="356015"/>
            <a:chOff x="1815887" y="5237334"/>
            <a:chExt cx="861746" cy="356066"/>
          </a:xfrm>
        </p:grpSpPr>
        <p:sp>
          <p:nvSpPr>
            <p:cNvPr id="62" name="Rectangle 61"/>
            <p:cNvSpPr/>
            <p:nvPr/>
          </p:nvSpPr>
          <p:spPr bwMode="auto">
            <a:xfrm>
              <a:off x="1815887" y="5237334"/>
              <a:ext cx="861746" cy="356066"/>
            </a:xfrm>
            <a:prstGeom prst="rect">
              <a:avLst/>
            </a:prstGeom>
            <a:solidFill>
              <a:srgbClr val="005695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310851" tIns="45713" rIns="0" bIns="14340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3752" fontAlgn="base">
                <a:lnSpc>
                  <a:spcPct val="90000"/>
                </a:lnSpc>
              </a:pPr>
              <a:r>
                <a:rPr lang="en-US" sz="800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Containers</a:t>
              </a:r>
            </a:p>
          </p:txBody>
        </p:sp>
        <p:grpSp>
          <p:nvGrpSpPr>
            <p:cNvPr id="412" name="Group 411"/>
            <p:cNvGrpSpPr/>
            <p:nvPr/>
          </p:nvGrpSpPr>
          <p:grpSpPr>
            <a:xfrm>
              <a:off x="1854319" y="5310201"/>
              <a:ext cx="221053" cy="170255"/>
              <a:chOff x="1410342" y="5288934"/>
              <a:chExt cx="294653" cy="226942"/>
            </a:xfrm>
          </p:grpSpPr>
          <p:grpSp>
            <p:nvGrpSpPr>
              <p:cNvPr id="402" name="Group 401"/>
              <p:cNvGrpSpPr/>
              <p:nvPr/>
            </p:nvGrpSpPr>
            <p:grpSpPr>
              <a:xfrm>
                <a:off x="1428991" y="5308456"/>
                <a:ext cx="97032" cy="104039"/>
                <a:chOff x="1286878" y="3925073"/>
                <a:chExt cx="291844" cy="312918"/>
              </a:xfrm>
              <a:solidFill>
                <a:schemeClr val="bg1"/>
              </a:solidFill>
            </p:grpSpPr>
            <p:sp>
              <p:nvSpPr>
                <p:cNvPr id="397" name="Diamond 396"/>
                <p:cNvSpPr/>
                <p:nvPr/>
              </p:nvSpPr>
              <p:spPr bwMode="auto">
                <a:xfrm rot="19690132">
                  <a:off x="1286878" y="3991205"/>
                  <a:ext cx="148048" cy="245585"/>
                </a:xfrm>
                <a:prstGeom prst="diamond">
                  <a:avLst/>
                </a:prstGeom>
                <a:grpFill/>
                <a:ln>
                  <a:noFill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899860" lon="21583921" rev="21540000"/>
                  </a:camera>
                  <a:lightRig rig="threePt" dir="t"/>
                </a:scene3d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32293" fontAlgn="base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b="1" dirty="0">
                    <a:solidFill>
                      <a:srgbClr val="FFFFFF"/>
                    </a:solidFill>
                    <a:latin typeface="Segoe UI Light"/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398" name="Diamond 397"/>
                <p:cNvSpPr/>
                <p:nvPr/>
              </p:nvSpPr>
              <p:spPr bwMode="auto">
                <a:xfrm rot="1935408">
                  <a:off x="1424781" y="3991343"/>
                  <a:ext cx="153941" cy="246648"/>
                </a:xfrm>
                <a:prstGeom prst="diamond">
                  <a:avLst/>
                </a:prstGeom>
                <a:grpFill/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32293" fontAlgn="base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b="1" dirty="0">
                    <a:solidFill>
                      <a:srgbClr val="FFFFFF"/>
                    </a:solidFill>
                    <a:latin typeface="Segoe UI Light"/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399" name="Diamond 398"/>
                <p:cNvSpPr/>
                <p:nvPr/>
              </p:nvSpPr>
              <p:spPr bwMode="auto">
                <a:xfrm rot="5400000">
                  <a:off x="1355358" y="3879251"/>
                  <a:ext cx="153941" cy="245585"/>
                </a:xfrm>
                <a:prstGeom prst="diamond">
                  <a:avLst/>
                </a:prstGeom>
                <a:grpFill/>
                <a:ln>
                  <a:noFill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21599979" lon="2400000" rev="0"/>
                  </a:camera>
                  <a:lightRig rig="threePt" dir="t"/>
                </a:scene3d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32293" fontAlgn="base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b="1" dirty="0">
                    <a:solidFill>
                      <a:srgbClr val="FFFFFF"/>
                    </a:solidFill>
                    <a:latin typeface="Segoe UI Light"/>
                    <a:ea typeface="Segoe UI" pitchFamily="34" charset="0"/>
                    <a:cs typeface="Segoe UI" pitchFamily="34" charset="0"/>
                  </a:endParaRPr>
                </a:p>
              </p:txBody>
            </p:sp>
          </p:grpSp>
          <p:sp>
            <p:nvSpPr>
              <p:cNvPr id="403" name="Rounded Rectangle 402"/>
              <p:cNvSpPr/>
              <p:nvPr/>
            </p:nvSpPr>
            <p:spPr bwMode="auto">
              <a:xfrm>
                <a:off x="1410342" y="5288934"/>
                <a:ext cx="294653" cy="226942"/>
              </a:xfrm>
              <a:prstGeom prst="roundRect">
                <a:avLst>
                  <a:gd name="adj" fmla="val 9184"/>
                </a:avLst>
              </a:prstGeom>
              <a:noFill/>
              <a:ln w="19050">
                <a:solidFill>
                  <a:schemeClr val="bg1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32293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2000" b="1" dirty="0">
                  <a:solidFill>
                    <a:srgbClr val="FFFFFF"/>
                  </a:solidFill>
                  <a:latin typeface="Segoe UI Light"/>
                  <a:ea typeface="Segoe UI" pitchFamily="34" charset="0"/>
                  <a:cs typeface="Segoe UI" pitchFamily="34" charset="0"/>
                </a:endParaRPr>
              </a:p>
            </p:txBody>
          </p:sp>
          <p:grpSp>
            <p:nvGrpSpPr>
              <p:cNvPr id="404" name="Group 403"/>
              <p:cNvGrpSpPr/>
              <p:nvPr/>
            </p:nvGrpSpPr>
            <p:grpSpPr>
              <a:xfrm>
                <a:off x="1573839" y="5308987"/>
                <a:ext cx="97032" cy="104039"/>
                <a:chOff x="1286878" y="3925073"/>
                <a:chExt cx="291844" cy="312918"/>
              </a:xfrm>
              <a:solidFill>
                <a:schemeClr val="bg1"/>
              </a:solidFill>
            </p:grpSpPr>
            <p:sp>
              <p:nvSpPr>
                <p:cNvPr id="405" name="Diamond 404"/>
                <p:cNvSpPr/>
                <p:nvPr/>
              </p:nvSpPr>
              <p:spPr bwMode="auto">
                <a:xfrm rot="19690132">
                  <a:off x="1286878" y="3991205"/>
                  <a:ext cx="148048" cy="245585"/>
                </a:xfrm>
                <a:prstGeom prst="diamond">
                  <a:avLst/>
                </a:prstGeom>
                <a:grpFill/>
                <a:ln>
                  <a:noFill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899860" lon="21583921" rev="21540000"/>
                  </a:camera>
                  <a:lightRig rig="threePt" dir="t"/>
                </a:scene3d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32293" fontAlgn="base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b="1" dirty="0">
                    <a:solidFill>
                      <a:srgbClr val="FFFFFF"/>
                    </a:solidFill>
                    <a:latin typeface="Segoe UI Light"/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406" name="Diamond 405"/>
                <p:cNvSpPr/>
                <p:nvPr/>
              </p:nvSpPr>
              <p:spPr bwMode="auto">
                <a:xfrm rot="1935408">
                  <a:off x="1424781" y="3991343"/>
                  <a:ext cx="153941" cy="246648"/>
                </a:xfrm>
                <a:prstGeom prst="diamond">
                  <a:avLst/>
                </a:prstGeom>
                <a:grpFill/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32293" fontAlgn="base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b="1" dirty="0">
                    <a:solidFill>
                      <a:srgbClr val="FFFFFF"/>
                    </a:solidFill>
                    <a:latin typeface="Segoe UI Light"/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407" name="Diamond 406"/>
                <p:cNvSpPr/>
                <p:nvPr/>
              </p:nvSpPr>
              <p:spPr bwMode="auto">
                <a:xfrm rot="5400000">
                  <a:off x="1355358" y="3879251"/>
                  <a:ext cx="153941" cy="245585"/>
                </a:xfrm>
                <a:prstGeom prst="diamond">
                  <a:avLst/>
                </a:prstGeom>
                <a:grpFill/>
                <a:ln>
                  <a:noFill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21599979" lon="2400000" rev="0"/>
                  </a:camera>
                  <a:lightRig rig="threePt" dir="t"/>
                </a:scene3d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32293" fontAlgn="base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b="1" dirty="0">
                    <a:solidFill>
                      <a:srgbClr val="FFFFFF"/>
                    </a:solidFill>
                    <a:latin typeface="Segoe UI Light"/>
                    <a:ea typeface="Segoe UI" pitchFamily="34" charset="0"/>
                    <a:cs typeface="Segoe UI" pitchFamily="34" charset="0"/>
                  </a:endParaRPr>
                </a:p>
              </p:txBody>
            </p:sp>
          </p:grpSp>
          <p:grpSp>
            <p:nvGrpSpPr>
              <p:cNvPr id="408" name="Group 407"/>
              <p:cNvGrpSpPr/>
              <p:nvPr/>
            </p:nvGrpSpPr>
            <p:grpSpPr>
              <a:xfrm>
                <a:off x="1505369" y="5390438"/>
                <a:ext cx="97032" cy="104039"/>
                <a:chOff x="1286878" y="3925073"/>
                <a:chExt cx="291844" cy="312918"/>
              </a:xfrm>
              <a:solidFill>
                <a:schemeClr val="bg1"/>
              </a:solidFill>
            </p:grpSpPr>
            <p:sp>
              <p:nvSpPr>
                <p:cNvPr id="409" name="Diamond 408"/>
                <p:cNvSpPr/>
                <p:nvPr/>
              </p:nvSpPr>
              <p:spPr bwMode="auto">
                <a:xfrm rot="19690132">
                  <a:off x="1286878" y="3991205"/>
                  <a:ext cx="148048" cy="245585"/>
                </a:xfrm>
                <a:prstGeom prst="diamond">
                  <a:avLst/>
                </a:prstGeom>
                <a:grpFill/>
                <a:ln>
                  <a:noFill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899860" lon="21583921" rev="21540000"/>
                  </a:camera>
                  <a:lightRig rig="threePt" dir="t"/>
                </a:scene3d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32293" fontAlgn="base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b="1" dirty="0">
                    <a:solidFill>
                      <a:srgbClr val="FFFFFF"/>
                    </a:solidFill>
                    <a:latin typeface="Segoe UI Light"/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410" name="Diamond 409"/>
                <p:cNvSpPr/>
                <p:nvPr/>
              </p:nvSpPr>
              <p:spPr bwMode="auto">
                <a:xfrm rot="1935408">
                  <a:off x="1424781" y="3991343"/>
                  <a:ext cx="153941" cy="246648"/>
                </a:xfrm>
                <a:prstGeom prst="diamond">
                  <a:avLst/>
                </a:prstGeom>
                <a:grpFill/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32293" fontAlgn="base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b="1" dirty="0">
                    <a:solidFill>
                      <a:srgbClr val="FFFFFF"/>
                    </a:solidFill>
                    <a:latin typeface="Segoe UI Light"/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411" name="Diamond 410"/>
                <p:cNvSpPr/>
                <p:nvPr/>
              </p:nvSpPr>
              <p:spPr bwMode="auto">
                <a:xfrm rot="5400000">
                  <a:off x="1355358" y="3879251"/>
                  <a:ext cx="153941" cy="245585"/>
                </a:xfrm>
                <a:prstGeom prst="diamond">
                  <a:avLst/>
                </a:prstGeom>
                <a:grpFill/>
                <a:ln>
                  <a:noFill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21599979" lon="2400000" rev="0"/>
                  </a:camera>
                  <a:lightRig rig="threePt" dir="t"/>
                </a:scene3d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32293" fontAlgn="base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b="1" dirty="0">
                    <a:solidFill>
                      <a:srgbClr val="FFFFFF"/>
                    </a:solidFill>
                    <a:latin typeface="Segoe UI Light"/>
                    <a:ea typeface="Segoe UI" pitchFamily="34" charset="0"/>
                    <a:cs typeface="Segoe UI" pitchFamily="34" charset="0"/>
                  </a:endParaRPr>
                </a:p>
              </p:txBody>
            </p:sp>
          </p:grpSp>
        </p:grpSp>
      </p:grpSp>
      <p:grpSp>
        <p:nvGrpSpPr>
          <p:cNvPr id="417" name="Group 416"/>
          <p:cNvGrpSpPr/>
          <p:nvPr/>
        </p:nvGrpSpPr>
        <p:grpSpPr>
          <a:xfrm>
            <a:off x="560232" y="4127729"/>
            <a:ext cx="1008245" cy="309200"/>
            <a:chOff x="559429" y="4065187"/>
            <a:chExt cx="1008388" cy="309244"/>
          </a:xfrm>
        </p:grpSpPr>
        <p:pic>
          <p:nvPicPr>
            <p:cNvPr id="413" name="Picture 412"/>
            <p:cNvPicPr>
              <a:picLocks noChangeAspect="1"/>
            </p:cNvPicPr>
            <p:nvPr/>
          </p:nvPicPr>
          <p:blipFill>
            <a:blip r:embed="rId5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429" y="4065187"/>
              <a:ext cx="252028" cy="252028"/>
            </a:xfrm>
            <a:prstGeom prst="rect">
              <a:avLst/>
            </a:prstGeom>
          </p:spPr>
        </p:pic>
        <p:sp>
          <p:nvSpPr>
            <p:cNvPr id="414" name="TextBox 413"/>
            <p:cNvSpPr txBox="1"/>
            <p:nvPr/>
          </p:nvSpPr>
          <p:spPr>
            <a:xfrm>
              <a:off x="908661" y="4073326"/>
              <a:ext cx="659156" cy="30110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27967" rIns="0" bIns="0" rtlCol="0">
              <a:noAutofit/>
            </a:bodyPr>
            <a:lstStyle/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VM Image Gallery</a:t>
              </a:r>
            </a:p>
            <a:p>
              <a:pPr defTabSz="932138" eaLnBrk="0" fontAlgn="base" hangingPunct="0">
                <a:lnSpc>
                  <a:spcPts val="816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765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rPr>
                <a:t>&amp; VM Depot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810885" y="5230735"/>
            <a:ext cx="788344" cy="346377"/>
            <a:chOff x="7811111" y="5230981"/>
            <a:chExt cx="788455" cy="346426"/>
          </a:xfrm>
        </p:grpSpPr>
        <p:sp>
          <p:nvSpPr>
            <p:cNvPr id="30" name="Rectangle 29"/>
            <p:cNvSpPr/>
            <p:nvPr/>
          </p:nvSpPr>
          <p:spPr bwMode="auto">
            <a:xfrm>
              <a:off x="7811111" y="5230981"/>
              <a:ext cx="788455" cy="346426"/>
            </a:xfrm>
            <a:prstGeom prst="rect">
              <a:avLst/>
            </a:prstGeom>
            <a:solidFill>
              <a:srgbClr val="005695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310851" tIns="45713" rIns="0" bIns="14340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3752" fontAlgn="base">
                <a:lnSpc>
                  <a:spcPct val="90000"/>
                </a:lnSpc>
              </a:pPr>
              <a:r>
                <a:rPr lang="en-US" sz="800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DNS</a:t>
              </a: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2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60724" y="5289060"/>
              <a:ext cx="211665" cy="211665"/>
            </a:xfrm>
            <a:prstGeom prst="rect">
              <a:avLst/>
            </a:prstGeom>
          </p:spPr>
        </p:pic>
      </p:grpSp>
      <p:grpSp>
        <p:nvGrpSpPr>
          <p:cNvPr id="240" name="Group 239"/>
          <p:cNvGrpSpPr/>
          <p:nvPr/>
        </p:nvGrpSpPr>
        <p:grpSpPr>
          <a:xfrm>
            <a:off x="10457646" y="5230735"/>
            <a:ext cx="870275" cy="346377"/>
            <a:chOff x="10458248" y="5230981"/>
            <a:chExt cx="870398" cy="346426"/>
          </a:xfrm>
        </p:grpSpPr>
        <p:sp>
          <p:nvSpPr>
            <p:cNvPr id="34" name="Rectangle 33"/>
            <p:cNvSpPr/>
            <p:nvPr/>
          </p:nvSpPr>
          <p:spPr bwMode="auto">
            <a:xfrm>
              <a:off x="10458248" y="5230981"/>
              <a:ext cx="870398" cy="346426"/>
            </a:xfrm>
            <a:prstGeom prst="rect">
              <a:avLst/>
            </a:prstGeom>
            <a:solidFill>
              <a:srgbClr val="005695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310851" tIns="45713" rIns="0" bIns="14340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3752" fontAlgn="base">
                <a:lnSpc>
                  <a:spcPct val="90000"/>
                </a:lnSpc>
              </a:pPr>
              <a:r>
                <a:rPr lang="en-US" sz="800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VPN Gateway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0633" y="5267779"/>
              <a:ext cx="241495" cy="241495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6948967" y="5231067"/>
            <a:ext cx="829502" cy="346131"/>
            <a:chOff x="6949070" y="5231313"/>
            <a:chExt cx="829620" cy="346180"/>
          </a:xfrm>
        </p:grpSpPr>
        <p:sp>
          <p:nvSpPr>
            <p:cNvPr id="29" name="Rectangle 28"/>
            <p:cNvSpPr/>
            <p:nvPr/>
          </p:nvSpPr>
          <p:spPr bwMode="auto">
            <a:xfrm>
              <a:off x="6949070" y="5231313"/>
              <a:ext cx="829620" cy="346180"/>
            </a:xfrm>
            <a:prstGeom prst="rect">
              <a:avLst/>
            </a:prstGeom>
            <a:solidFill>
              <a:srgbClr val="005695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310851" tIns="45713" rIns="0" bIns="14340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3752" fontAlgn="base">
                <a:lnSpc>
                  <a:spcPct val="90000"/>
                </a:lnSpc>
              </a:pPr>
              <a:r>
                <a:rPr lang="en-US" sz="800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Load Balancer</a:t>
              </a: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4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8668" y="5270432"/>
              <a:ext cx="238842" cy="238842"/>
            </a:xfrm>
            <a:prstGeom prst="rect">
              <a:avLst/>
            </a:prstGeom>
          </p:spPr>
        </p:pic>
      </p:grpSp>
      <p:sp>
        <p:nvSpPr>
          <p:cNvPr id="6" name="Rectangle 5"/>
          <p:cNvSpPr/>
          <p:nvPr/>
        </p:nvSpPr>
        <p:spPr bwMode="auto">
          <a:xfrm>
            <a:off x="448078" y="1557504"/>
            <a:ext cx="1174662" cy="521854"/>
          </a:xfrm>
          <a:prstGeom prst="rect">
            <a:avLst/>
          </a:prstGeom>
          <a:noFill/>
          <a:ln w="5715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AU" sz="2000" b="1" dirty="0">
              <a:solidFill>
                <a:schemeClr val="bg1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43" name="Rectangle 242"/>
          <p:cNvSpPr/>
          <p:nvPr/>
        </p:nvSpPr>
        <p:spPr bwMode="auto">
          <a:xfrm>
            <a:off x="247207" y="5142684"/>
            <a:ext cx="1174662" cy="521854"/>
          </a:xfrm>
          <a:prstGeom prst="rect">
            <a:avLst/>
          </a:prstGeom>
          <a:noFill/>
          <a:ln w="5715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AU" sz="2000" b="1" dirty="0">
              <a:solidFill>
                <a:schemeClr val="bg1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44" name="Rectangle 243"/>
          <p:cNvSpPr/>
          <p:nvPr/>
        </p:nvSpPr>
        <p:spPr bwMode="auto">
          <a:xfrm>
            <a:off x="5877635" y="5147206"/>
            <a:ext cx="1174662" cy="521854"/>
          </a:xfrm>
          <a:prstGeom prst="rect">
            <a:avLst/>
          </a:prstGeom>
          <a:noFill/>
          <a:ln w="5715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AU" sz="2000" b="1" dirty="0">
              <a:solidFill>
                <a:schemeClr val="bg1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45" name="Rectangle 244"/>
          <p:cNvSpPr/>
          <p:nvPr/>
        </p:nvSpPr>
        <p:spPr bwMode="auto">
          <a:xfrm>
            <a:off x="2927572" y="1373408"/>
            <a:ext cx="1174662" cy="521854"/>
          </a:xfrm>
          <a:prstGeom prst="rect">
            <a:avLst/>
          </a:prstGeom>
          <a:noFill/>
          <a:ln w="5715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AU" sz="2000" b="1" dirty="0">
              <a:solidFill>
                <a:schemeClr val="bg1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48" name="Rectangle 247"/>
          <p:cNvSpPr/>
          <p:nvPr/>
        </p:nvSpPr>
        <p:spPr bwMode="auto">
          <a:xfrm>
            <a:off x="10578702" y="2144868"/>
            <a:ext cx="1174662" cy="521854"/>
          </a:xfrm>
          <a:prstGeom prst="rect">
            <a:avLst/>
          </a:prstGeom>
          <a:noFill/>
          <a:ln w="5715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AU" sz="2000" b="1" dirty="0">
              <a:solidFill>
                <a:schemeClr val="bg1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49" name="Rectangle 248"/>
          <p:cNvSpPr/>
          <p:nvPr/>
        </p:nvSpPr>
        <p:spPr bwMode="auto">
          <a:xfrm>
            <a:off x="3825579" y="5163548"/>
            <a:ext cx="1174662" cy="521854"/>
          </a:xfrm>
          <a:prstGeom prst="rect">
            <a:avLst/>
          </a:prstGeom>
          <a:noFill/>
          <a:ln w="5715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AU" sz="2000" b="1" dirty="0">
              <a:solidFill>
                <a:schemeClr val="bg1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5451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43" grpId="0" animBg="1"/>
      <p:bldP spid="244" grpId="0" animBg="1"/>
      <p:bldP spid="245" grpId="0" animBg="1"/>
      <p:bldP spid="248" grpId="0" animBg="1"/>
      <p:bldP spid="24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40015F8-A891-4BDA-AFED-F911E559E3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3924" y="-1"/>
            <a:ext cx="7188625" cy="699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93293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768" y="113342"/>
            <a:ext cx="10724938" cy="1351952"/>
          </a:xfrm>
        </p:spPr>
        <p:txBody>
          <a:bodyPr/>
          <a:lstStyle/>
          <a:p>
            <a:r>
              <a:rPr lang="en-AU" sz="5399" spc="-102" dirty="0">
                <a:solidFill>
                  <a:schemeClr val="tx1"/>
                </a:solidFill>
              </a:rPr>
              <a:t>Tactics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55768" y="1503989"/>
            <a:ext cx="10724938" cy="44379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Discovery.</a:t>
            </a:r>
          </a:p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Staged.</a:t>
            </a:r>
          </a:p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Hybrid.</a:t>
            </a:r>
          </a:p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Take the low hanging fruit first.</a:t>
            </a:r>
            <a:endParaRPr lang="en-AU" sz="3264" dirty="0">
              <a:solidFill>
                <a:srgbClr val="505050"/>
              </a:solidFill>
              <a:latin typeface="Segoe UI Light" panose="020B0502040204020203" pitchFamily="34" charset="0"/>
            </a:endParaRPr>
          </a:p>
          <a:p>
            <a:pPr>
              <a:spcAft>
                <a:spcPts val="1224"/>
              </a:spcAft>
            </a:pPr>
            <a:endParaRPr lang="en-AU" sz="3264" dirty="0">
              <a:solidFill>
                <a:srgbClr val="505050"/>
              </a:solidFill>
              <a:latin typeface="Segoe UI Light" panose="020B0502040204020203" pitchFamily="34" charset="0"/>
            </a:endParaRPr>
          </a:p>
          <a:p>
            <a:endParaRPr lang="en-AU" sz="2856" dirty="0">
              <a:solidFill>
                <a:srgbClr val="505050"/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343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768" y="113342"/>
            <a:ext cx="10724938" cy="1351952"/>
          </a:xfrm>
        </p:spPr>
        <p:txBody>
          <a:bodyPr/>
          <a:lstStyle/>
          <a:p>
            <a:r>
              <a:rPr lang="en-AU" sz="5399" spc="-102" dirty="0">
                <a:solidFill>
                  <a:schemeClr val="tx1"/>
                </a:solidFill>
              </a:rPr>
              <a:t>Discovery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55768" y="1118981"/>
            <a:ext cx="10724938" cy="44379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Broadband upgrade.</a:t>
            </a:r>
          </a:p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Router upgrade.</a:t>
            </a:r>
          </a:p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Patch.</a:t>
            </a:r>
          </a:p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Data discovery.</a:t>
            </a:r>
          </a:p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Data sizes.</a:t>
            </a:r>
          </a:p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Third Party Apps.</a:t>
            </a:r>
          </a:p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Licensing.</a:t>
            </a:r>
            <a:endParaRPr lang="en-AU" sz="3264" dirty="0">
              <a:solidFill>
                <a:srgbClr val="505050"/>
              </a:solidFill>
              <a:latin typeface="Segoe UI Light" panose="020B0502040204020203" pitchFamily="34" charset="0"/>
            </a:endParaRPr>
          </a:p>
          <a:p>
            <a:pPr>
              <a:spcAft>
                <a:spcPts val="1224"/>
              </a:spcAft>
            </a:pPr>
            <a:endParaRPr lang="en-AU" sz="3264" dirty="0">
              <a:solidFill>
                <a:srgbClr val="505050"/>
              </a:solidFill>
              <a:latin typeface="Segoe UI Light" panose="020B0502040204020203" pitchFamily="34" charset="0"/>
            </a:endParaRPr>
          </a:p>
          <a:p>
            <a:endParaRPr lang="en-AU" sz="2856" dirty="0">
              <a:solidFill>
                <a:srgbClr val="505050"/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0526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768" y="113342"/>
            <a:ext cx="10724938" cy="1351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AU" sz="5399" spc="-102" dirty="0">
                <a:solidFill>
                  <a:schemeClr val="tx1"/>
                </a:solidFill>
              </a:rPr>
              <a:t>Data Discovery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790452" y="3053158"/>
            <a:ext cx="10903095" cy="11710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71843" y="2507727"/>
            <a:ext cx="0" cy="2358189"/>
          </a:xfrm>
          <a:prstGeom prst="line">
            <a:avLst/>
          </a:prstGeom>
          <a:ln w="762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278074" y="2467621"/>
            <a:ext cx="0" cy="2358189"/>
          </a:xfrm>
          <a:prstGeom prst="line">
            <a:avLst/>
          </a:prstGeom>
          <a:ln w="762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822763" y="4257202"/>
            <a:ext cx="1507958" cy="914400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noAutofit/>
          </a:bodyPr>
          <a:lstStyle/>
          <a:p>
            <a:pPr marL="0" marR="0" lvl="0" indent="0" algn="l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srgbClr val="000000"/>
                    </a:gs>
                    <a:gs pos="30000">
                      <a:srgbClr val="000000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+mn-cs"/>
              </a:rPr>
              <a:t>Archive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494898" y="3005031"/>
            <a:ext cx="2889292" cy="1219201"/>
          </a:xfrm>
          <a:prstGeom prst="rect">
            <a:avLst/>
          </a:prstGeom>
          <a:pattFill prst="lgCheck">
            <a:fgClr>
              <a:schemeClr val="accent1"/>
            </a:fgClr>
            <a:bgClr>
              <a:schemeClr val="accent2">
                <a:lumMod val="60000"/>
                <a:lumOff val="40000"/>
              </a:schemeClr>
            </a:bgClr>
          </a:pattFill>
          <a:ln w="76200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14190" y="4067821"/>
            <a:ext cx="1507958" cy="914400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noAutofit/>
          </a:bodyPr>
          <a:lstStyle/>
          <a:p>
            <a:pPr marL="0" marR="0" lvl="0" indent="0" algn="r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srgbClr val="000000"/>
                    </a:gs>
                    <a:gs pos="30000">
                      <a:srgbClr val="000000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+mn-cs"/>
              </a:rPr>
              <a:t>Most </a:t>
            </a:r>
          </a:p>
          <a:p>
            <a:pPr marL="0" marR="0" lvl="0" indent="0" algn="r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srgbClr val="000000"/>
                    </a:gs>
                    <a:gs pos="30000">
                      <a:srgbClr val="000000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+mn-cs"/>
              </a:rPr>
              <a:t>Current</a:t>
            </a:r>
          </a:p>
        </p:txBody>
      </p:sp>
      <p:sp>
        <p:nvSpPr>
          <p:cNvPr id="11" name="Down Arrow 10"/>
          <p:cNvSpPr/>
          <p:nvPr/>
        </p:nvSpPr>
        <p:spPr bwMode="auto">
          <a:xfrm rot="5400000">
            <a:off x="10550132" y="5081625"/>
            <a:ext cx="849086" cy="1212065"/>
          </a:xfrm>
          <a:prstGeom prst="downArrow">
            <a:avLst/>
          </a:prstGeom>
          <a:solidFill>
            <a:srgbClr val="FF0000"/>
          </a:solidFill>
          <a:ln w="381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" name="Down Arrow 11"/>
          <p:cNvSpPr/>
          <p:nvPr/>
        </p:nvSpPr>
        <p:spPr bwMode="auto">
          <a:xfrm rot="16200000">
            <a:off x="6673089" y="5104664"/>
            <a:ext cx="849086" cy="1218916"/>
          </a:xfrm>
          <a:prstGeom prst="downArrow">
            <a:avLst/>
          </a:prstGeom>
          <a:solidFill>
            <a:srgbClr val="FF0000"/>
          </a:solidFill>
          <a:ln w="381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07090" y="5224265"/>
            <a:ext cx="2661552" cy="914400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no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1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srgbClr val="000000"/>
                    </a:gs>
                    <a:gs pos="30000">
                      <a:srgbClr val="000000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+mn-cs"/>
              </a:rPr>
              <a:t>Migrate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3413253" y="2467621"/>
            <a:ext cx="0" cy="2358189"/>
          </a:xfrm>
          <a:prstGeom prst="line">
            <a:avLst/>
          </a:prstGeom>
          <a:ln w="762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 bwMode="auto">
          <a:xfrm>
            <a:off x="768620" y="3000791"/>
            <a:ext cx="2562989" cy="1219201"/>
          </a:xfrm>
          <a:prstGeom prst="rect">
            <a:avLst/>
          </a:prstGeom>
          <a:pattFill prst="lgCheck">
            <a:fgClr>
              <a:schemeClr val="tx1">
                <a:lumMod val="85000"/>
                <a:lumOff val="15000"/>
              </a:schemeClr>
            </a:fgClr>
            <a:bgClr>
              <a:schemeClr val="bg2">
                <a:lumMod val="90000"/>
              </a:schemeClr>
            </a:bgClr>
          </a:pattFill>
          <a:ln w="762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0451" y="1813676"/>
            <a:ext cx="2541157" cy="914400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no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srgbClr val="000000"/>
                    </a:gs>
                    <a:gs pos="30000">
                      <a:srgbClr val="000000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+mn-cs"/>
              </a:rPr>
              <a:t>25%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17236" y="1866043"/>
            <a:ext cx="2970935" cy="914400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no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srgbClr val="000000"/>
                    </a:gs>
                    <a:gs pos="30000">
                      <a:srgbClr val="000000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+mn-cs"/>
              </a:rPr>
              <a:t>25%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55269" y="1840231"/>
            <a:ext cx="2541157" cy="914400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no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srgbClr val="000000"/>
                    </a:gs>
                    <a:gs pos="30000">
                      <a:srgbClr val="000000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+mn-cs"/>
              </a:rPr>
              <a:t>25%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359723" y="1847576"/>
            <a:ext cx="2220983" cy="914400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no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srgbClr val="000000"/>
                    </a:gs>
                    <a:gs pos="30000">
                      <a:srgbClr val="000000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+mn-cs"/>
              </a:rPr>
              <a:t>25%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34345" y="4262808"/>
            <a:ext cx="1507958" cy="914400"/>
          </a:xfrm>
          <a:prstGeom prst="rect">
            <a:avLst/>
          </a:prstGeom>
          <a:noFill/>
          <a:effectLst/>
        </p:spPr>
        <p:txBody>
          <a:bodyPr wrap="none" lIns="182880" tIns="146304" rIns="182880" bIns="146304" rtlCol="0">
            <a:noAutofit/>
          </a:bodyPr>
          <a:lstStyle/>
          <a:p>
            <a:pPr marL="0" marR="0" lvl="0" indent="0" algn="l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Delete</a:t>
            </a:r>
          </a:p>
        </p:txBody>
      </p:sp>
    </p:spTree>
    <p:extLst>
      <p:ext uri="{BB962C8B-B14F-4D97-AF65-F5344CB8AC3E}">
        <p14:creationId xmlns:p14="http://schemas.microsoft.com/office/powerpoint/2010/main" val="23272610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9" grpId="0" animBg="1"/>
      <p:bldP spid="10" grpId="0"/>
      <p:bldP spid="11" grpId="0" animBg="1"/>
      <p:bldP spid="12" grpId="0" animBg="1"/>
      <p:bldP spid="13" grpId="0"/>
      <p:bldP spid="15" grpId="0" animBg="1"/>
      <p:bldP spid="16" grpId="0"/>
      <p:bldP spid="17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768" y="113342"/>
            <a:ext cx="10724938" cy="1351952"/>
          </a:xfrm>
        </p:spPr>
        <p:txBody>
          <a:bodyPr/>
          <a:lstStyle/>
          <a:p>
            <a:r>
              <a:rPr lang="en-AU" sz="5399" spc="-102" dirty="0">
                <a:solidFill>
                  <a:schemeClr val="tx1"/>
                </a:solidFill>
              </a:rPr>
              <a:t>SBS limitations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55768" y="1351734"/>
            <a:ext cx="10724938" cy="44379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Doesn’t support Azure AD Connect.</a:t>
            </a:r>
          </a:p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Doesn’t support latest versions of PowerShell.</a:t>
            </a:r>
          </a:p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Doesn’t support SMB file sharing V3.</a:t>
            </a:r>
          </a:p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Most have use non routable .local domain</a:t>
            </a:r>
          </a:p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Many instances are ‘fragile’</a:t>
            </a:r>
          </a:p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Most applications are end of life.</a:t>
            </a:r>
          </a:p>
          <a:p>
            <a:pPr>
              <a:spcAft>
                <a:spcPts val="1224"/>
              </a:spcAft>
            </a:pPr>
            <a:r>
              <a:rPr lang="en-AU" sz="3672" dirty="0">
                <a:solidFill>
                  <a:srgbClr val="505050"/>
                </a:solidFill>
                <a:latin typeface="Segoe UI Light" panose="020B0502040204020203" pitchFamily="34" charset="0"/>
              </a:rPr>
              <a:t>No longer really supported by Microsoft</a:t>
            </a:r>
          </a:p>
          <a:p>
            <a:endParaRPr lang="en-AU" sz="2856" dirty="0">
              <a:solidFill>
                <a:srgbClr val="505050"/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076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287192" y="2610188"/>
            <a:ext cx="5237018" cy="3574473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36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7192" y="2181774"/>
            <a:ext cx="5237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Azure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4301" y="4533287"/>
            <a:ext cx="827846" cy="827849"/>
          </a:xfrm>
          <a:prstGeom prst="rect">
            <a:avLst/>
          </a:prstGeom>
          <a:ln>
            <a:noFill/>
          </a:ln>
        </p:spPr>
      </p:pic>
      <p:pic>
        <p:nvPicPr>
          <p:cNvPr id="18" name="Picture 17" descr="Backup Service.png"/>
          <p:cNvPicPr>
            <a:picLocks noChangeAspect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152" y="2861276"/>
            <a:ext cx="881149" cy="88114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0374" y="2838052"/>
            <a:ext cx="952542" cy="95254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595" y="4184830"/>
            <a:ext cx="1457739" cy="1457739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29" name="Straight Arrow Connector 28"/>
          <p:cNvCxnSpPr>
            <a:cxnSpLocks/>
          </p:cNvCxnSpPr>
          <p:nvPr/>
        </p:nvCxnSpPr>
        <p:spPr>
          <a:xfrm>
            <a:off x="3805366" y="4932800"/>
            <a:ext cx="1917483" cy="0"/>
          </a:xfrm>
          <a:prstGeom prst="straightConnector1">
            <a:avLst/>
          </a:prstGeom>
          <a:ln w="50800" cap="flat" cmpd="sng" algn="ctr">
            <a:solidFill>
              <a:srgbClr val="00B050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275570" y="313400"/>
            <a:ext cx="1319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dirty="0">
                <a:solidFill>
                  <a:prstClr val="black"/>
                </a:solidFill>
                <a:latin typeface="Calibri" panose="020F0502020204030204"/>
              </a:rPr>
              <a:t>On </a:t>
            </a:r>
            <a:r>
              <a:rPr lang="en-AU" sz="2400" dirty="0" err="1">
                <a:solidFill>
                  <a:prstClr val="black"/>
                </a:solidFill>
                <a:latin typeface="Calibri" panose="020F0502020204030204"/>
              </a:rPr>
              <a:t>Prem</a:t>
            </a:r>
            <a:endParaRPr lang="en-AU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944564" y="5394386"/>
            <a:ext cx="1080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VMs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915426" y="3743013"/>
            <a:ext cx="1481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Backup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625813" y="3790594"/>
            <a:ext cx="1080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SQL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96617" y="4415061"/>
            <a:ext cx="1080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VPN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8E52459-353D-43D9-81FC-A386D515B808}"/>
              </a:ext>
            </a:extLst>
          </p:cNvPr>
          <p:cNvSpPr/>
          <p:nvPr/>
        </p:nvSpPr>
        <p:spPr bwMode="auto">
          <a:xfrm>
            <a:off x="306169" y="784969"/>
            <a:ext cx="3814953" cy="6081344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1159B57-B6F3-482E-B744-DC8C854313D6}"/>
              </a:ext>
            </a:extLst>
          </p:cNvPr>
          <p:cNvGrpSpPr/>
          <p:nvPr/>
        </p:nvGrpSpPr>
        <p:grpSpPr>
          <a:xfrm>
            <a:off x="801490" y="1064798"/>
            <a:ext cx="2052791" cy="1190096"/>
            <a:chOff x="1649822" y="4079457"/>
            <a:chExt cx="2115062" cy="1226198"/>
          </a:xfrm>
        </p:grpSpPr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F78DB1BC-53A7-41DA-A2C6-B4735F2AAA5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57247" y="4079457"/>
              <a:ext cx="1100212" cy="724906"/>
            </a:xfrm>
            <a:prstGeom prst="rect">
              <a:avLst/>
            </a:prstGeom>
          </p:spPr>
        </p:pic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9E9C32C7-4183-4CA6-84DE-F53A651F5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649822" y="4907081"/>
              <a:ext cx="2115062" cy="398574"/>
            </a:xfrm>
            <a:prstGeom prst="rect">
              <a:avLst/>
            </a:prstGeom>
          </p:spPr>
        </p:pic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8D84936-6F3F-4B74-A113-9DB410DBE7BC}"/>
              </a:ext>
            </a:extLst>
          </p:cNvPr>
          <p:cNvGrpSpPr/>
          <p:nvPr/>
        </p:nvGrpSpPr>
        <p:grpSpPr>
          <a:xfrm>
            <a:off x="495129" y="2852152"/>
            <a:ext cx="2447707" cy="1059928"/>
            <a:chOff x="874968" y="3333442"/>
            <a:chExt cx="2400272" cy="1039387"/>
          </a:xfrm>
        </p:grpSpPr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41BBFD01-B2A5-44D9-9A5B-007A5FE70D2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047731" y="3333442"/>
              <a:ext cx="403961" cy="1028110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536C6C1A-56ED-4C36-AD0E-1C67E8B9AAA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698515" y="3749592"/>
              <a:ext cx="539946" cy="604543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0C2D3581-7FA4-4AF3-93DA-C1712F4A5D2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233484" y="3333442"/>
              <a:ext cx="403961" cy="1028110"/>
            </a:xfrm>
            <a:prstGeom prst="rect">
              <a:avLst/>
            </a:prstGeom>
          </p:spPr>
        </p:pic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DDD04FA6-AEC3-446F-8F19-5AE7AAF5B1E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74968" y="3741827"/>
              <a:ext cx="547003" cy="627844"/>
            </a:xfrm>
            <a:prstGeom prst="rect">
              <a:avLst/>
            </a:prstGeom>
          </p:spPr>
        </p:pic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F5A410B4-C418-4717-AB07-957E66D1B16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871279" y="3333442"/>
              <a:ext cx="403961" cy="1028110"/>
            </a:xfrm>
            <a:prstGeom prst="rect">
              <a:avLst/>
            </a:prstGeom>
          </p:spPr>
        </p:pic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9AB60940-B37D-4FB4-8860-3A9483FDBB4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538487" y="3912321"/>
              <a:ext cx="532890" cy="460508"/>
            </a:xfrm>
            <a:prstGeom prst="rect">
              <a:avLst/>
            </a:prstGeom>
          </p:spPr>
        </p:pic>
      </p:grpSp>
      <p:pic>
        <p:nvPicPr>
          <p:cNvPr id="74" name="Picture 73">
            <a:extLst>
              <a:ext uri="{FF2B5EF4-FFF2-40B4-BE49-F238E27FC236}">
                <a16:creationId xmlns:a16="http://schemas.microsoft.com/office/drawing/2014/main" id="{1827F117-2C52-444D-B0D9-105F52C4FAA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235" y="2976025"/>
            <a:ext cx="780290" cy="780290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EEBD18C6-4096-49CC-80E6-8BA5F0E247B5}"/>
              </a:ext>
            </a:extLst>
          </p:cNvPr>
          <p:cNvSpPr txBox="1"/>
          <p:nvPr/>
        </p:nvSpPr>
        <p:spPr>
          <a:xfrm>
            <a:off x="1334951" y="4211214"/>
            <a:ext cx="1624484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 marL="0" marR="0" lvl="0" indent="0" algn="l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prstClr val="black"/>
                    </a:gs>
                    <a:gs pos="3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SBS 2011</a:t>
            </a:r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87EA2025-ECF5-4D68-9713-F783EAF71EF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076" y="5530918"/>
            <a:ext cx="780290" cy="780290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BBD06CF5-9B30-4E20-8CFB-C31BA2E96521}"/>
              </a:ext>
            </a:extLst>
          </p:cNvPr>
          <p:cNvSpPr txBox="1"/>
          <p:nvPr/>
        </p:nvSpPr>
        <p:spPr>
          <a:xfrm>
            <a:off x="2734296" y="6225857"/>
            <a:ext cx="1353576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 marL="0" marR="0" lvl="0" indent="0" algn="l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prstClr val="black"/>
                    </a:gs>
                    <a:gs pos="3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Backup</a:t>
            </a:r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505B9289-4DB1-49F6-B696-3D20AA1A070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70" y="4809153"/>
            <a:ext cx="1033949" cy="1033949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8EE7FAF2-E2B3-4AA3-9B7B-BF2D51FC1122}"/>
              </a:ext>
            </a:extLst>
          </p:cNvPr>
          <p:cNvSpPr txBox="1"/>
          <p:nvPr/>
        </p:nvSpPr>
        <p:spPr>
          <a:xfrm>
            <a:off x="535470" y="5846371"/>
            <a:ext cx="933589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 marL="0" marR="0" lvl="0" indent="0" algn="l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prstClr val="black"/>
                    </a:gs>
                    <a:gs pos="3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RDS</a:t>
            </a:r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C7C8FED3-3AEF-4120-8EFE-87DBF50169E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037" y="1568635"/>
            <a:ext cx="780290" cy="780290"/>
          </a:xfrm>
          <a:prstGeom prst="rect">
            <a:avLst/>
          </a:prstGeom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9DD61326-79D7-42FF-BD74-ACACE15D57F9}"/>
              </a:ext>
            </a:extLst>
          </p:cNvPr>
          <p:cNvSpPr txBox="1"/>
          <p:nvPr/>
        </p:nvSpPr>
        <p:spPr>
          <a:xfrm>
            <a:off x="2972826" y="1073280"/>
            <a:ext cx="1216102" cy="544765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 marL="0" marR="0" lvl="0" indent="0" algn="l" defTabSz="9326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prstClr val="black"/>
                    </a:gs>
                    <a:gs pos="3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en-AU" sz="1800" b="0" i="0" u="none" strike="noStrike" kern="1200" cap="none" spc="0" normalizeH="0" baseline="30000" noProof="0" dirty="0">
                <a:ln>
                  <a:noFill/>
                </a:ln>
                <a:gradFill>
                  <a:gsLst>
                    <a:gs pos="2917">
                      <a:prstClr val="black"/>
                    </a:gs>
                    <a:gs pos="3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rd</a:t>
            </a: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917">
                      <a:prstClr val="black"/>
                    </a:gs>
                    <a:gs pos="3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Party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89454DB-4708-4F6F-B518-C4A6EF46B89A}"/>
              </a:ext>
            </a:extLst>
          </p:cNvPr>
          <p:cNvSpPr/>
          <p:nvPr/>
        </p:nvSpPr>
        <p:spPr>
          <a:xfrm>
            <a:off x="5346423" y="465191"/>
            <a:ext cx="6574028" cy="623486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36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8B48BF69-2829-4676-A11A-0E85EB31E16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384" y="370101"/>
            <a:ext cx="1223707" cy="1223707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0604A10-3BF1-4B0B-A036-B5CF59146F91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651359" y="1838296"/>
            <a:ext cx="1336356" cy="1318297"/>
          </a:xfrm>
          <a:prstGeom prst="rect">
            <a:avLst/>
          </a:prstGeom>
        </p:spPr>
      </p:pic>
      <p:pic>
        <p:nvPicPr>
          <p:cNvPr id="36" name="Picture 2" descr="https://www.toptal.com/uploads/blog/category/logo/56/sharepoint.png">
            <a:extLst>
              <a:ext uri="{FF2B5EF4-FFF2-40B4-BE49-F238E27FC236}">
                <a16:creationId xmlns:a16="http://schemas.microsoft.com/office/drawing/2014/main" id="{F0CFEA2B-860E-4614-9A35-790EC5292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126" y="564486"/>
            <a:ext cx="1053559" cy="1053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" descr="http://northerncomputer.ca/wp-content/uploads/2014/11/Exchange-2013-Logo-01.png">
            <a:extLst>
              <a:ext uri="{FF2B5EF4-FFF2-40B4-BE49-F238E27FC236}">
                <a16:creationId xmlns:a16="http://schemas.microsoft.com/office/drawing/2014/main" id="{D22CAAD2-4842-42FD-879E-8CE5A718C5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781" y="697163"/>
            <a:ext cx="764596" cy="735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http://www.marquette.edu/its/help/onedrive-for-business/images/onedrive-for-business.png">
            <a:extLst>
              <a:ext uri="{FF2B5EF4-FFF2-40B4-BE49-F238E27FC236}">
                <a16:creationId xmlns:a16="http://schemas.microsoft.com/office/drawing/2014/main" id="{5D254F77-8829-474B-8DF6-9C98902F1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4554" y="870259"/>
            <a:ext cx="1869814" cy="581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4E7CA4AB-0BFB-433C-BE05-283068B59AB8}"/>
              </a:ext>
            </a:extLst>
          </p:cNvPr>
          <p:cNvSpPr txBox="1"/>
          <p:nvPr/>
        </p:nvSpPr>
        <p:spPr>
          <a:xfrm>
            <a:off x="5349409" y="-42889"/>
            <a:ext cx="6571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2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Office 365</a:t>
            </a:r>
            <a:endParaRPr kumimoji="0" lang="en-AU" sz="183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6AA90BC-A826-4C60-AC77-977875F3C1D5}"/>
              </a:ext>
            </a:extLst>
          </p:cNvPr>
          <p:cNvSpPr/>
          <p:nvPr/>
        </p:nvSpPr>
        <p:spPr bwMode="auto">
          <a:xfrm>
            <a:off x="425319" y="937369"/>
            <a:ext cx="3585171" cy="3390614"/>
          </a:xfrm>
          <a:prstGeom prst="rect">
            <a:avLst/>
          </a:prstGeom>
          <a:noFill/>
          <a:ln w="31750" cap="rnd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8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50" normalizeH="0" baseline="0" noProof="0" dirty="0">
              <a:ln>
                <a:noFill/>
              </a:ln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780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37" grpId="0"/>
      <p:bldP spid="38" grpId="0"/>
      <p:bldP spid="39" grpId="0"/>
      <p:bldP spid="40" grpId="0"/>
      <p:bldP spid="41" grpId="0"/>
      <p:bldP spid="33" grpId="0" animBg="1"/>
      <p:bldP spid="44" grpId="0"/>
    </p:bldLst>
  </p:timing>
</p:sld>
</file>

<file path=ppt/theme/theme1.xml><?xml version="1.0" encoding="utf-8"?>
<a:theme xmlns:a="http://schemas.openxmlformats.org/drawingml/2006/main" name="1_* Office365Theme">
  <a:themeElements>
    <a:clrScheme name="Office 365">
      <a:dk1>
        <a:srgbClr val="000000"/>
      </a:dk1>
      <a:lt1>
        <a:srgbClr val="FFFFFF"/>
      </a:lt1>
      <a:dk2>
        <a:srgbClr val="D83B01"/>
      </a:dk2>
      <a:lt2>
        <a:srgbClr val="505050"/>
      </a:lt2>
      <a:accent1>
        <a:srgbClr val="D83B01"/>
      </a:accent1>
      <a:accent2>
        <a:srgbClr val="FF8C00"/>
      </a:accent2>
      <a:accent3>
        <a:srgbClr val="FFB900"/>
      </a:accent3>
      <a:accent4>
        <a:srgbClr val="004B1C"/>
      </a:accent4>
      <a:accent5>
        <a:srgbClr val="00188F"/>
      </a:accent5>
      <a:accent6>
        <a:srgbClr val="5C2D91"/>
      </a:accent6>
      <a:hlink>
        <a:srgbClr val="D83B01"/>
      </a:hlink>
      <a:folHlink>
        <a:srgbClr val="737373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914099" fontAlgn="base">
          <a:spcBef>
            <a:spcPct val="0"/>
          </a:spcBef>
          <a:spcAft>
            <a:spcPct val="0"/>
          </a:spcAft>
          <a:defRPr sz="2200" dirty="0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400" spc="-70" dirty="0" smtClean="0">
            <a:gradFill>
              <a:gsLst>
                <a:gs pos="2917">
                  <a:schemeClr val="bg2"/>
                </a:gs>
                <a:gs pos="95000">
                  <a:schemeClr val="bg2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365Theme" id="{A88165EC-3BEE-45DA-927E-82CC2C74FA50}" vid="{82995E1D-9284-4759-B22A-C56C68F4CEC2}"/>
    </a:ext>
  </a:extLst>
</a:theme>
</file>

<file path=ppt/theme/theme10.xml><?xml version="1.0" encoding="utf-8"?>
<a:theme xmlns:a="http://schemas.openxmlformats.org/drawingml/2006/main" name="WHITE TEMPLATE">
  <a:themeElements>
    <a:clrScheme name="Custom 4">
      <a:dk1>
        <a:srgbClr val="505050"/>
      </a:dk1>
      <a:lt1>
        <a:srgbClr val="FFFFFF"/>
      </a:lt1>
      <a:dk2>
        <a:srgbClr val="5C2D91"/>
      </a:dk2>
      <a:lt2>
        <a:srgbClr val="EAEAEA"/>
      </a:lt2>
      <a:accent1>
        <a:srgbClr val="5C2D91"/>
      </a:accent1>
      <a:accent2>
        <a:srgbClr val="B4009E"/>
      </a:accent2>
      <a:accent3>
        <a:srgbClr val="107C10"/>
      </a:accent3>
      <a:accent4>
        <a:srgbClr val="0078D7"/>
      </a:accent4>
      <a:accent5>
        <a:srgbClr val="002060"/>
      </a:accent5>
      <a:accent6>
        <a:srgbClr val="D83B01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T PRO Template white_IT Camps_v02.potx" id="{1B0761AC-FFA8-4B11-B43C-B51D4BF1FBC6}" vid="{832F47B7-790C-4D6B-A91F-5B125C2D1FA7}"/>
    </a:ext>
  </a:extLst>
</a:theme>
</file>

<file path=ppt/theme/theme11.xml><?xml version="1.0" encoding="utf-8"?>
<a:theme xmlns:a="http://schemas.openxmlformats.org/drawingml/2006/main" name="1_Azure_2015">
  <a:themeElements>
    <a:clrScheme name="STB 2013 colors">
      <a:dk1>
        <a:srgbClr val="000000"/>
      </a:dk1>
      <a:lt1>
        <a:srgbClr val="FFFFFF"/>
      </a:lt1>
      <a:dk2>
        <a:srgbClr val="505050"/>
      </a:dk2>
      <a:lt2>
        <a:srgbClr val="D2D2D2"/>
      </a:lt2>
      <a:accent1>
        <a:srgbClr val="0072C6"/>
      </a:accent1>
      <a:accent2>
        <a:srgbClr val="008272"/>
      </a:accent2>
      <a:accent3>
        <a:srgbClr val="68217A"/>
      </a:accent3>
      <a:accent4>
        <a:srgbClr val="DC3C00"/>
      </a:accent4>
      <a:accent5>
        <a:srgbClr val="FF8C00"/>
      </a:accent5>
      <a:accent6>
        <a:srgbClr val="00BCF2"/>
      </a:accent6>
      <a:hlink>
        <a:srgbClr val="505050"/>
      </a:hlink>
      <a:folHlink>
        <a:srgbClr val="505050"/>
      </a:folHlink>
    </a:clrScheme>
    <a:fontScheme name="STB-2013-Segoe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000" b="1" dirty="0" smtClean="0">
            <a:solidFill>
              <a:schemeClr val="bg1"/>
            </a:solidFill>
            <a:latin typeface="+mj-lt"/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noAutofit/>
      </a:bodyPr>
      <a:lstStyle>
        <a:defPPr>
          <a:lnSpc>
            <a:spcPct val="90000"/>
          </a:lnSpc>
          <a:spcAft>
            <a:spcPts val="600"/>
          </a:spcAft>
          <a:defRPr sz="2400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365_Template_16x9_WHITE">
  <a:themeElements>
    <a:clrScheme name="Office_Template_2012_Light">
      <a:dk1>
        <a:srgbClr val="000000"/>
      </a:dk1>
      <a:lt1>
        <a:srgbClr val="FFFFFF"/>
      </a:lt1>
      <a:dk2>
        <a:srgbClr val="EB3C00"/>
      </a:dk2>
      <a:lt2>
        <a:srgbClr val="797A7D"/>
      </a:lt2>
      <a:accent1>
        <a:srgbClr val="EB3C00"/>
      </a:accent1>
      <a:accent2>
        <a:srgbClr val="FF8C00"/>
      </a:accent2>
      <a:accent3>
        <a:srgbClr val="FFB900"/>
      </a:accent3>
      <a:accent4>
        <a:srgbClr val="007233"/>
      </a:accent4>
      <a:accent5>
        <a:srgbClr val="00188F"/>
      </a:accent5>
      <a:accent6>
        <a:srgbClr val="68217A"/>
      </a:accent6>
      <a:hlink>
        <a:srgbClr val="FF8C00"/>
      </a:hlink>
      <a:folHlink>
        <a:srgbClr val="EB3C0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914099" fontAlgn="base">
          <a:spcBef>
            <a:spcPct val="0"/>
          </a:spcBef>
          <a:spcAft>
            <a:spcPct val="0"/>
          </a:spcAft>
          <a:defRPr sz="2200" dirty="0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400" spc="-70" dirty="0" smtClean="0">
            <a:gradFill>
              <a:gsLst>
                <a:gs pos="2917">
                  <a:schemeClr val="bg2"/>
                </a:gs>
                <a:gs pos="95000">
                  <a:schemeClr val="bg2"/>
                </a:gs>
              </a:gsLst>
              <a:lin ang="5400000" scaled="0"/>
            </a:gra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4_Office365_Template_16x9_WHITE">
  <a:themeElements>
    <a:clrScheme name="Office_Template_2012_Light">
      <a:dk1>
        <a:srgbClr val="000000"/>
      </a:dk1>
      <a:lt1>
        <a:srgbClr val="FFFFFF"/>
      </a:lt1>
      <a:dk2>
        <a:srgbClr val="EB3C00"/>
      </a:dk2>
      <a:lt2>
        <a:srgbClr val="797A7D"/>
      </a:lt2>
      <a:accent1>
        <a:srgbClr val="EB3C00"/>
      </a:accent1>
      <a:accent2>
        <a:srgbClr val="FF8C00"/>
      </a:accent2>
      <a:accent3>
        <a:srgbClr val="FFB900"/>
      </a:accent3>
      <a:accent4>
        <a:srgbClr val="007233"/>
      </a:accent4>
      <a:accent5>
        <a:srgbClr val="00188F"/>
      </a:accent5>
      <a:accent6>
        <a:srgbClr val="68217A"/>
      </a:accent6>
      <a:hlink>
        <a:srgbClr val="FF8C00"/>
      </a:hlink>
      <a:folHlink>
        <a:srgbClr val="EB3C0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914099" fontAlgn="base">
          <a:spcBef>
            <a:spcPct val="0"/>
          </a:spcBef>
          <a:spcAft>
            <a:spcPct val="0"/>
          </a:spcAft>
          <a:defRPr sz="2200" dirty="0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400" spc="-70" dirty="0" smtClean="0">
            <a:gradFill>
              <a:gsLst>
                <a:gs pos="2917">
                  <a:schemeClr val="bg2"/>
                </a:gs>
                <a:gs pos="95000">
                  <a:schemeClr val="bg2"/>
                </a:gs>
              </a:gsLst>
              <a:lin ang="5400000" scaled="0"/>
            </a:gra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3-30070_Windows_Server_Management_Marketing_Template_16x9">
  <a:themeElements>
    <a:clrScheme name="WSMM_v02">
      <a:dk1>
        <a:srgbClr val="505050"/>
      </a:dk1>
      <a:lt1>
        <a:srgbClr val="EFEFEF"/>
      </a:lt1>
      <a:dk2>
        <a:srgbClr val="00188F"/>
      </a:dk2>
      <a:lt2>
        <a:srgbClr val="969696"/>
      </a:lt2>
      <a:accent1>
        <a:srgbClr val="00188F"/>
      </a:accent1>
      <a:accent2>
        <a:srgbClr val="7FBA00"/>
      </a:accent2>
      <a:accent3>
        <a:srgbClr val="FF8C00"/>
      </a:accent3>
      <a:accent4>
        <a:srgbClr val="002050"/>
      </a:accent4>
      <a:accent5>
        <a:srgbClr val="007233"/>
      </a:accent5>
      <a:accent6>
        <a:srgbClr val="FFB900"/>
      </a:accent6>
      <a:hlink>
        <a:srgbClr val="00188F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2"/>
        </a:solidFill>
        <a:ln>
          <a:noFill/>
          <a:headEnd type="none" w="med" len="med"/>
          <a:tailEnd type="none" w="med" len="med"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 defTabSz="914099" fontAlgn="base">
          <a:lnSpc>
            <a:spcPct val="90000"/>
          </a:lnSpc>
          <a:spcBef>
            <a:spcPct val="0"/>
          </a:spcBef>
          <a:spcAft>
            <a:spcPct val="0"/>
          </a:spcAft>
          <a:defRPr sz="2000" spc="-50" dirty="0" smtClean="0">
            <a:gradFill>
              <a:gsLst>
                <a:gs pos="1250">
                  <a:schemeClr val="bg1"/>
                </a:gs>
                <a:gs pos="10417">
                  <a:schemeClr val="bg1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182880" tIns="146304" rIns="182880" bIns="146304" rtlCol="0">
        <a:spAutoFit/>
      </a:bodyPr>
      <a:lstStyle>
        <a:defPPr>
          <a:lnSpc>
            <a:spcPct val="90000"/>
          </a:lnSpc>
          <a:defRPr sz="2400" spc="-50" dirty="0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ystem_Center_Marketing_Template_16x9.potx" id="{8F58127B-2DBD-4C1F-8F0E-1EA11AC3964C}" vid="{CBA365C4-D445-4E81-88F3-CDACCF814059}"/>
    </a:ext>
  </a:extLst>
</a:theme>
</file>

<file path=ppt/theme/theme6.xml><?xml version="1.0" encoding="utf-8"?>
<a:theme xmlns:a="http://schemas.openxmlformats.org/drawingml/2006/main" name="2_3-30410_WPC_Breakout_Template_16x9">
  <a:themeElements>
    <a:clrScheme name="Custom 168">
      <a:dk1>
        <a:srgbClr val="505050"/>
      </a:dk1>
      <a:lt1>
        <a:srgbClr val="FFFFFF"/>
      </a:lt1>
      <a:dk2>
        <a:srgbClr val="68217A"/>
      </a:dk2>
      <a:lt2>
        <a:srgbClr val="D2D2D2"/>
      </a:lt2>
      <a:accent1>
        <a:srgbClr val="68217A"/>
      </a:accent1>
      <a:accent2>
        <a:srgbClr val="0072C6"/>
      </a:accent2>
      <a:accent3>
        <a:srgbClr val="008272"/>
      </a:accent3>
      <a:accent4>
        <a:srgbClr val="00BCF2"/>
      </a:accent4>
      <a:accent5>
        <a:srgbClr val="7FBA00"/>
      </a:accent5>
      <a:accent6>
        <a:srgbClr val="FF8C00"/>
      </a:accent6>
      <a:hlink>
        <a:srgbClr val="00BCF2"/>
      </a:hlink>
      <a:folHlink>
        <a:srgbClr val="00BCF2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WPC2014_Breakout_Template" id="{2AD230E7-DC15-4E8D-9EB4-2CE6AC82FB1D}" vid="{97193E1D-F8C3-422A-9793-BF60D4C293A5}"/>
    </a:ext>
  </a:extLst>
</a:theme>
</file>

<file path=ppt/theme/theme7.xml><?xml version="1.0" encoding="utf-8"?>
<a:theme xmlns:a="http://schemas.openxmlformats.org/drawingml/2006/main" name="5_3-30070_Windows_Server_Management_Marketing_Template_16x9">
  <a:themeElements>
    <a:clrScheme name="WSMM_v02">
      <a:dk1>
        <a:srgbClr val="505050"/>
      </a:dk1>
      <a:lt1>
        <a:srgbClr val="EFEFEF"/>
      </a:lt1>
      <a:dk2>
        <a:srgbClr val="00188F"/>
      </a:dk2>
      <a:lt2>
        <a:srgbClr val="969696"/>
      </a:lt2>
      <a:accent1>
        <a:srgbClr val="00188F"/>
      </a:accent1>
      <a:accent2>
        <a:srgbClr val="7FBA00"/>
      </a:accent2>
      <a:accent3>
        <a:srgbClr val="FF8C00"/>
      </a:accent3>
      <a:accent4>
        <a:srgbClr val="002050"/>
      </a:accent4>
      <a:accent5>
        <a:srgbClr val="007233"/>
      </a:accent5>
      <a:accent6>
        <a:srgbClr val="FFB900"/>
      </a:accent6>
      <a:hlink>
        <a:srgbClr val="00188F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2"/>
        </a:solidFill>
        <a:ln>
          <a:noFill/>
          <a:headEnd type="none" w="med" len="med"/>
          <a:tailEnd type="none" w="med" len="med"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 defTabSz="914099" fontAlgn="base">
          <a:lnSpc>
            <a:spcPct val="90000"/>
          </a:lnSpc>
          <a:spcBef>
            <a:spcPct val="0"/>
          </a:spcBef>
          <a:spcAft>
            <a:spcPct val="0"/>
          </a:spcAft>
          <a:defRPr sz="2000" spc="-50" dirty="0" smtClean="0">
            <a:gradFill>
              <a:gsLst>
                <a:gs pos="1250">
                  <a:schemeClr val="bg1"/>
                </a:gs>
                <a:gs pos="10417">
                  <a:schemeClr val="bg1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182880" tIns="146304" rIns="182880" bIns="146304" rtlCol="0">
        <a:spAutoFit/>
      </a:bodyPr>
      <a:lstStyle>
        <a:defPPr>
          <a:lnSpc>
            <a:spcPct val="90000"/>
          </a:lnSpc>
          <a:defRPr sz="2400" spc="-50" dirty="0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ystem_Center_Marketing_Template_16x9.potx" id="{8F58127B-2DBD-4C1F-8F0E-1EA11AC3964C}" vid="{CBA365C4-D445-4E81-88F3-CDACCF814059}"/>
    </a:ext>
  </a:extLst>
</a:theme>
</file>

<file path=ppt/theme/theme8.xml><?xml version="1.0" encoding="utf-8"?>
<a:theme xmlns:a="http://schemas.openxmlformats.org/drawingml/2006/main" name="4_Server and Cloud 2013">
  <a:themeElements>
    <a:clrScheme name="STB Template">
      <a:dk1>
        <a:srgbClr val="505050"/>
      </a:dk1>
      <a:lt1>
        <a:srgbClr val="FFFFFF"/>
      </a:lt1>
      <a:dk2>
        <a:srgbClr val="008272"/>
      </a:dk2>
      <a:lt2>
        <a:srgbClr val="D2D2D2"/>
      </a:lt2>
      <a:accent1>
        <a:srgbClr val="0072C6"/>
      </a:accent1>
      <a:accent2>
        <a:srgbClr val="DC3C00"/>
      </a:accent2>
      <a:accent3>
        <a:srgbClr val="008272"/>
      </a:accent3>
      <a:accent4>
        <a:srgbClr val="68217A"/>
      </a:accent4>
      <a:accent5>
        <a:srgbClr val="002050"/>
      </a:accent5>
      <a:accent6>
        <a:srgbClr val="442359"/>
      </a:accent6>
      <a:hlink>
        <a:srgbClr val="002050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TB_Template_16-9_Sept2013_v12.potx" id="{9C7765DE-A674-4011-A212-5D742AF30369}" vid="{5465D01F-9AE6-47ED-AC67-4D8944814AA9}"/>
    </a:ext>
  </a:extLst>
</a:theme>
</file>

<file path=ppt/theme/theme9.xml><?xml version="1.0" encoding="utf-8"?>
<a:theme xmlns:a="http://schemas.openxmlformats.org/drawingml/2006/main" name="5_Server and Cloud 2013">
  <a:themeElements>
    <a:clrScheme name="STB Template">
      <a:dk1>
        <a:srgbClr val="505050"/>
      </a:dk1>
      <a:lt1>
        <a:srgbClr val="FFFFFF"/>
      </a:lt1>
      <a:dk2>
        <a:srgbClr val="008272"/>
      </a:dk2>
      <a:lt2>
        <a:srgbClr val="D2D2D2"/>
      </a:lt2>
      <a:accent1>
        <a:srgbClr val="0072C6"/>
      </a:accent1>
      <a:accent2>
        <a:srgbClr val="DC3C00"/>
      </a:accent2>
      <a:accent3>
        <a:srgbClr val="008272"/>
      </a:accent3>
      <a:accent4>
        <a:srgbClr val="68217A"/>
      </a:accent4>
      <a:accent5>
        <a:srgbClr val="002050"/>
      </a:accent5>
      <a:accent6>
        <a:srgbClr val="442359"/>
      </a:accent6>
      <a:hlink>
        <a:srgbClr val="002050"/>
      </a:hlink>
      <a:folHlink>
        <a:srgbClr val="002050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TB_Template_16-9_Sept2013_v12.potx" id="{9C7765DE-A674-4011-A212-5D742AF30369}" vid="{5465D01F-9AE6-47ED-AC67-4D8944814AA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3270507724F84F915F78BE97F4CA02" ma:contentTypeVersion="15" ma:contentTypeDescription="Create a new document." ma:contentTypeScope="" ma:versionID="89a484da2e2068445f479f4cbe364025">
  <xsd:schema xmlns:xsd="http://www.w3.org/2001/XMLSchema" xmlns:xs="http://www.w3.org/2001/XMLSchema" xmlns:p="http://schemas.microsoft.com/office/2006/metadata/properties" xmlns:ns2="4915d2cf-06c1-41f2-92aa-d3dd6f586ae0" xmlns:ns3="cb0828d6-6c06-4e11-97d9-f13b1e0f842b" targetNamespace="http://schemas.microsoft.com/office/2006/metadata/properties" ma:root="true" ma:fieldsID="bf96766ceb3d28b0d863d4c47bef877a" ns2:_="" ns3:_="">
    <xsd:import namespace="4915d2cf-06c1-41f2-92aa-d3dd6f586ae0"/>
    <xsd:import namespace="cb0828d6-6c06-4e11-97d9-f13b1e0f84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15d2cf-06c1-41f2-92aa-d3dd6f586a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598cfbe-d3dc-465d-943c-4f407170014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0828d6-6c06-4e11-97d9-f13b1e0f842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c97b79da-1cfa-421c-bbe6-912640fd558b}" ma:internalName="TaxCatchAll" ma:showField="CatchAllData" ma:web="cb0828d6-6c06-4e11-97d9-f13b1e0f842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915d2cf-06c1-41f2-92aa-d3dd6f586ae0">
      <Terms xmlns="http://schemas.microsoft.com/office/infopath/2007/PartnerControls"/>
    </lcf76f155ced4ddcb4097134ff3c332f>
    <TaxCatchAll xmlns="cb0828d6-6c06-4e11-97d9-f13b1e0f842b" xsi:nil="true"/>
  </documentManagement>
</p:properties>
</file>

<file path=customXml/itemProps1.xml><?xml version="1.0" encoding="utf-8"?>
<ds:datastoreItem xmlns:ds="http://schemas.openxmlformats.org/officeDocument/2006/customXml" ds:itemID="{91689883-67D3-44AC-96A8-76C464445211}"/>
</file>

<file path=customXml/itemProps2.xml><?xml version="1.0" encoding="utf-8"?>
<ds:datastoreItem xmlns:ds="http://schemas.openxmlformats.org/officeDocument/2006/customXml" ds:itemID="{7E823203-FFD8-43DF-9009-106123F6D20A}"/>
</file>

<file path=customXml/itemProps3.xml><?xml version="1.0" encoding="utf-8"?>
<ds:datastoreItem xmlns:ds="http://schemas.openxmlformats.org/officeDocument/2006/customXml" ds:itemID="{0179BA96-5635-47A4-8D27-4692CD2944A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273</Words>
  <Application>Microsoft Office PowerPoint</Application>
  <PresentationFormat>Custom</PresentationFormat>
  <Paragraphs>152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8</vt:i4>
      </vt:variant>
    </vt:vector>
  </HeadingPairs>
  <TitlesOfParts>
    <vt:vector size="31" baseType="lpstr">
      <vt:lpstr>ＭＳ Ｐゴシック</vt:lpstr>
      <vt:lpstr>Arial</vt:lpstr>
      <vt:lpstr>Arial Unicode MS</vt:lpstr>
      <vt:lpstr>Calibri</vt:lpstr>
      <vt:lpstr>Calibri Light</vt:lpstr>
      <vt:lpstr>Consolas</vt:lpstr>
      <vt:lpstr>Segoe Pro Light</vt:lpstr>
      <vt:lpstr>Segoe UI</vt:lpstr>
      <vt:lpstr>Segoe UI Light</vt:lpstr>
      <vt:lpstr>Segoe UI Semibold</vt:lpstr>
      <vt:lpstr>Segoe UI Semilight</vt:lpstr>
      <vt:lpstr>Wingdings</vt:lpstr>
      <vt:lpstr>1_* Office365Theme</vt:lpstr>
      <vt:lpstr>Office365_Template_16x9_WHITE</vt:lpstr>
      <vt:lpstr>4_Office365_Template_16x9_WHITE</vt:lpstr>
      <vt:lpstr>Office Theme</vt:lpstr>
      <vt:lpstr>4_3-30070_Windows_Server_Management_Marketing_Template_16x9</vt:lpstr>
      <vt:lpstr>2_3-30410_WPC_Breakout_Template_16x9</vt:lpstr>
      <vt:lpstr>5_3-30070_Windows_Server_Management_Marketing_Template_16x9</vt:lpstr>
      <vt:lpstr>4_Server and Cloud 2013</vt:lpstr>
      <vt:lpstr>5_Server and Cloud 2013</vt:lpstr>
      <vt:lpstr>WHITE TEMPLATE</vt:lpstr>
      <vt:lpstr>1_Azure_2015</vt:lpstr>
      <vt:lpstr>Strategy</vt:lpstr>
      <vt:lpstr>PowerPoint Presentation</vt:lpstr>
      <vt:lpstr>PowerPoint Presentation</vt:lpstr>
      <vt:lpstr>Tactics</vt:lpstr>
      <vt:lpstr>Discovery</vt:lpstr>
      <vt:lpstr>Data Discovery</vt:lpstr>
      <vt:lpstr>SBS limitations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2016-03-15T09:38:23Z</dcterms:created>
  <dcterms:modified xsi:type="dcterms:W3CDTF">2017-05-26T00:52:27Z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0x010100A53270507724F84F915F78BE97F4CA02</vt:lpwstr>
  </property>
</Properties>
</file>